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84" r:id="rId6"/>
    <p:sldId id="288" r:id="rId7"/>
    <p:sldId id="285" r:id="rId8"/>
    <p:sldId id="286" r:id="rId9"/>
    <p:sldId id="263" r:id="rId10"/>
    <p:sldId id="292" r:id="rId11"/>
    <p:sldId id="287" r:id="rId12"/>
    <p:sldId id="272" r:id="rId13"/>
    <p:sldId id="289" r:id="rId14"/>
    <p:sldId id="270" r:id="rId15"/>
    <p:sldId id="267" r:id="rId16"/>
    <p:sldId id="275" r:id="rId17"/>
    <p:sldId id="293" r:id="rId18"/>
    <p:sldId id="294" r:id="rId19"/>
    <p:sldId id="282" r:id="rId20"/>
    <p:sldId id="295" r:id="rId21"/>
    <p:sldId id="296" r:id="rId22"/>
    <p:sldId id="29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2" autoAdjust="0"/>
    <p:restoredTop sz="93043" autoAdjust="0"/>
  </p:normalViewPr>
  <p:slideViewPr>
    <p:cSldViewPr>
      <p:cViewPr varScale="1">
        <p:scale>
          <a:sx n="85" d="100"/>
          <a:sy n="85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85;&#1077;&#1078;&#1072;&#1085;&#1072;\Desktop\&#1043;&#1048;&#1040;%202022\&#1086;&#1090;&#1095;&#1077;&#1090;\&#1043;&#1048;&#1040;%20&#1059;&#1088;&#1043;&#1047;&#1050;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85;&#1077;&#1078;&#1072;&#1085;&#1072;\Desktop\&#1043;&#1048;&#1040;%202022\&#1086;&#1090;&#1095;&#1077;&#1090;\&#1043;&#1048;&#1040;%20&#1059;&#1088;&#1043;&#1047;&#1050;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/>
              <a:t>Результаты защиты ВКР (суммарно по всем ПРОФЕССИЯМ СПО независимо от формы организации и проведения)</a:t>
            </a:r>
          </a:p>
        </c:rich>
      </c:tx>
      <c:layout>
        <c:manualLayout>
          <c:xMode val="edge"/>
          <c:yMode val="edge"/>
          <c:x val="0.12809888581886689"/>
          <c:y val="1.54664957359957E-2"/>
        </c:manualLayout>
      </c:layout>
      <c:spPr>
        <a:noFill/>
        <a:ln>
          <a:solidFill>
            <a:sysClr val="windowText" lastClr="000000"/>
          </a:solidFill>
        </a:ln>
        <a:effectLst/>
      </c:spPr>
    </c:title>
    <c:plotArea>
      <c:layout>
        <c:manualLayout>
          <c:layoutTarget val="inner"/>
          <c:xMode val="edge"/>
          <c:yMode val="edge"/>
          <c:x val="0.3082803118880445"/>
          <c:y val="0.24396329079729356"/>
          <c:w val="0.34927730634320636"/>
          <c:h val="0.55854608523688276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60-4431-B79A-7027DBB07404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60-4431-B79A-7027DBB07404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60-4431-B79A-7027DBB07404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060-4431-B79A-7027DBB074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'Ф6-9'!$C$104:$F$104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 </c:v>
                </c:pt>
                <c:pt idx="3">
                  <c:v>Неудовлетворительно </c:v>
                </c:pt>
              </c:strCache>
            </c:strRef>
          </c:cat>
          <c:val>
            <c:numRef>
              <c:f>'Ф6-9'!$C$106:$F$106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060-4431-B79A-7027DBB07404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/>
              <a:t>Результаты защиты ВКР (суммарно по всем СПЕЦИАЛЬНОСТЯМ СПО независимо от формы организации и проведения)</a:t>
            </a:r>
          </a:p>
        </c:rich>
      </c:tx>
      <c:layout>
        <c:manualLayout>
          <c:xMode val="edge"/>
          <c:yMode val="edge"/>
          <c:x val="0.18105273740229946"/>
          <c:y val="1.4814711124798194E-2"/>
        </c:manualLayout>
      </c:layout>
      <c:spPr>
        <a:noFill/>
        <a:ln>
          <a:solidFill>
            <a:sysClr val="windowText" lastClr="000000"/>
          </a:solidFill>
        </a:ln>
        <a:effectLst/>
      </c:spPr>
    </c:title>
    <c:plotArea>
      <c:layout>
        <c:manualLayout>
          <c:layoutTarget val="inner"/>
          <c:xMode val="edge"/>
          <c:yMode val="edge"/>
          <c:x val="0.33560996779261426"/>
          <c:y val="0.2548893315385185"/>
          <c:w val="0.34472236369244758"/>
          <c:h val="0.55126205807606166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6F-45A4-859B-456224572DAC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6F-45A4-859B-456224572DAC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6F-45A4-859B-456224572DAC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36F-45A4-859B-456224572D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'Ф6-9'!$G$104:$J$104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 </c:v>
                </c:pt>
                <c:pt idx="3">
                  <c:v>Неудовлетворительно </c:v>
                </c:pt>
              </c:strCache>
            </c:strRef>
          </c:cat>
          <c:val>
            <c:numRef>
              <c:f>'Ф6-9'!$G$106:$J$106</c:f>
              <c:numCache>
                <c:formatCode>General</c:formatCode>
                <c:ptCount val="4"/>
                <c:pt idx="0">
                  <c:v>19</c:v>
                </c:pt>
                <c:pt idx="1">
                  <c:v>31</c:v>
                </c:pt>
                <c:pt idx="2">
                  <c:v>40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36F-45A4-859B-456224572DAC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FD30FE-8908-4961-9750-1B7588170B9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8617DC-D1D1-4179-988C-92A1079F847C}">
      <dgm:prSet phldrT="[Текст]" custT="1"/>
      <dgm:spPr/>
      <dgm:t>
        <a:bodyPr/>
        <a:lstStyle/>
        <a:p>
          <a:r>
            <a:rPr lang="ru-RU" sz="2400" dirty="0" smtClean="0"/>
            <a:t>Методическое обеспечение образовательной деятельности</a:t>
          </a:r>
          <a:endParaRPr lang="ru-RU" sz="2400" dirty="0"/>
        </a:p>
      </dgm:t>
    </dgm:pt>
    <dgm:pt modelId="{09E22CBA-AAD2-4546-B155-B92ABEB482FD}" type="parTrans" cxnId="{39C890FA-5D4F-49C6-8C11-0EACA06628F5}">
      <dgm:prSet/>
      <dgm:spPr/>
      <dgm:t>
        <a:bodyPr/>
        <a:lstStyle/>
        <a:p>
          <a:endParaRPr lang="ru-RU"/>
        </a:p>
      </dgm:t>
    </dgm:pt>
    <dgm:pt modelId="{A7BCD9AF-3B2F-443A-AE9A-1F544853851F}" type="sibTrans" cxnId="{39C890FA-5D4F-49C6-8C11-0EACA06628F5}">
      <dgm:prSet/>
      <dgm:spPr/>
      <dgm:t>
        <a:bodyPr/>
        <a:lstStyle/>
        <a:p>
          <a:endParaRPr lang="ru-RU"/>
        </a:p>
      </dgm:t>
    </dgm:pt>
    <dgm:pt modelId="{7C27C934-8253-4E45-9072-91A3F7D09AE4}">
      <dgm:prSet phldrT="[Текст]" custT="1"/>
      <dgm:spPr/>
      <dgm:t>
        <a:bodyPr/>
        <a:lstStyle/>
        <a:p>
          <a:r>
            <a:rPr lang="ru-RU" sz="2400" dirty="0" smtClean="0"/>
            <a:t>Повышение уровня квалификации педагогических работников</a:t>
          </a:r>
          <a:endParaRPr lang="ru-RU" sz="2400" dirty="0"/>
        </a:p>
      </dgm:t>
    </dgm:pt>
    <dgm:pt modelId="{3D06FA22-3F50-4AFD-80C9-1773F76F3EC1}" type="parTrans" cxnId="{B5B6A11F-3D6F-46B5-A7B2-9B27DDD0BCBE}">
      <dgm:prSet/>
      <dgm:spPr/>
      <dgm:t>
        <a:bodyPr/>
        <a:lstStyle/>
        <a:p>
          <a:endParaRPr lang="ru-RU"/>
        </a:p>
      </dgm:t>
    </dgm:pt>
    <dgm:pt modelId="{94EFC52C-144A-415E-BCFB-60592648818E}" type="sibTrans" cxnId="{B5B6A11F-3D6F-46B5-A7B2-9B27DDD0BCBE}">
      <dgm:prSet/>
      <dgm:spPr/>
      <dgm:t>
        <a:bodyPr/>
        <a:lstStyle/>
        <a:p>
          <a:endParaRPr lang="ru-RU"/>
        </a:p>
      </dgm:t>
    </dgm:pt>
    <dgm:pt modelId="{BD53DFC5-D71B-4AC0-98F1-28BBBB2AD94F}">
      <dgm:prSet phldrT="[Текст]" custT="1"/>
      <dgm:spPr/>
      <dgm:t>
        <a:bodyPr/>
        <a:lstStyle/>
        <a:p>
          <a:r>
            <a:rPr lang="ru-RU" sz="2400" dirty="0" smtClean="0"/>
            <a:t>Развитие содержания профессионального образования</a:t>
          </a:r>
          <a:endParaRPr lang="ru-RU" sz="2400" dirty="0"/>
        </a:p>
      </dgm:t>
    </dgm:pt>
    <dgm:pt modelId="{FDF9F1F3-480A-471C-BCBB-AEF796FB81CC}" type="parTrans" cxnId="{A3170049-FB25-4105-B56F-C6F518E29FD4}">
      <dgm:prSet/>
      <dgm:spPr/>
      <dgm:t>
        <a:bodyPr/>
        <a:lstStyle/>
        <a:p>
          <a:endParaRPr lang="ru-RU"/>
        </a:p>
      </dgm:t>
    </dgm:pt>
    <dgm:pt modelId="{FAD32108-F8DA-4404-B74E-86C484FDA5CF}" type="sibTrans" cxnId="{A3170049-FB25-4105-B56F-C6F518E29FD4}">
      <dgm:prSet/>
      <dgm:spPr/>
      <dgm:t>
        <a:bodyPr/>
        <a:lstStyle/>
        <a:p>
          <a:endParaRPr lang="ru-RU"/>
        </a:p>
      </dgm:t>
    </dgm:pt>
    <dgm:pt modelId="{B3A709C7-9F95-4413-8333-9CC26311A262}" type="pres">
      <dgm:prSet presAssocID="{A3FD30FE-8908-4961-9750-1B7588170B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FD1EEA-758A-49C6-A31D-678904CDFEA9}" type="pres">
      <dgm:prSet presAssocID="{178617DC-D1D1-4179-988C-92A1079F847C}" presName="parentLin" presStyleCnt="0"/>
      <dgm:spPr/>
    </dgm:pt>
    <dgm:pt modelId="{B5E107AD-9A9E-4C4B-B266-4FD5D447ACF7}" type="pres">
      <dgm:prSet presAssocID="{178617DC-D1D1-4179-988C-92A1079F847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919B6D0-8BF7-48C3-A775-9524043B63A2}" type="pres">
      <dgm:prSet presAssocID="{178617DC-D1D1-4179-988C-92A1079F84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BF29D1-1F6B-4AC7-891F-4F421171513F}" type="pres">
      <dgm:prSet presAssocID="{178617DC-D1D1-4179-988C-92A1079F847C}" presName="negativeSpace" presStyleCnt="0"/>
      <dgm:spPr/>
    </dgm:pt>
    <dgm:pt modelId="{876E0CC6-FA4E-4C05-A289-36F90899800F}" type="pres">
      <dgm:prSet presAssocID="{178617DC-D1D1-4179-988C-92A1079F847C}" presName="childText" presStyleLbl="conFgAcc1" presStyleIdx="0" presStyleCnt="3">
        <dgm:presLayoutVars>
          <dgm:bulletEnabled val="1"/>
        </dgm:presLayoutVars>
      </dgm:prSet>
      <dgm:spPr/>
    </dgm:pt>
    <dgm:pt modelId="{5E919B4D-297B-4B18-A20E-5947D302D47F}" type="pres">
      <dgm:prSet presAssocID="{A7BCD9AF-3B2F-443A-AE9A-1F544853851F}" presName="spaceBetweenRectangles" presStyleCnt="0"/>
      <dgm:spPr/>
    </dgm:pt>
    <dgm:pt modelId="{67BE14E4-FA04-4CE7-9082-AD204B92F1D9}" type="pres">
      <dgm:prSet presAssocID="{7C27C934-8253-4E45-9072-91A3F7D09AE4}" presName="parentLin" presStyleCnt="0"/>
      <dgm:spPr/>
    </dgm:pt>
    <dgm:pt modelId="{F5D3F5DD-87E9-4450-81BD-E3949C393E5C}" type="pres">
      <dgm:prSet presAssocID="{7C27C934-8253-4E45-9072-91A3F7D09AE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424E93F-3A8B-4D84-A3B9-3550C7C74DE4}" type="pres">
      <dgm:prSet presAssocID="{7C27C934-8253-4E45-9072-91A3F7D09AE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17493-3BBF-414B-A4CC-71A5E22488EB}" type="pres">
      <dgm:prSet presAssocID="{7C27C934-8253-4E45-9072-91A3F7D09AE4}" presName="negativeSpace" presStyleCnt="0"/>
      <dgm:spPr/>
    </dgm:pt>
    <dgm:pt modelId="{04D8E1D1-12E3-4079-A992-6E77985359D5}" type="pres">
      <dgm:prSet presAssocID="{7C27C934-8253-4E45-9072-91A3F7D09AE4}" presName="childText" presStyleLbl="conFgAcc1" presStyleIdx="1" presStyleCnt="3">
        <dgm:presLayoutVars>
          <dgm:bulletEnabled val="1"/>
        </dgm:presLayoutVars>
      </dgm:prSet>
      <dgm:spPr/>
    </dgm:pt>
    <dgm:pt modelId="{22D7826C-ED6A-4C14-A635-49788BCF5330}" type="pres">
      <dgm:prSet presAssocID="{94EFC52C-144A-415E-BCFB-60592648818E}" presName="spaceBetweenRectangles" presStyleCnt="0"/>
      <dgm:spPr/>
    </dgm:pt>
    <dgm:pt modelId="{D3056465-1985-45D7-9E12-15B3A1F9BC70}" type="pres">
      <dgm:prSet presAssocID="{BD53DFC5-D71B-4AC0-98F1-28BBBB2AD94F}" presName="parentLin" presStyleCnt="0"/>
      <dgm:spPr/>
    </dgm:pt>
    <dgm:pt modelId="{B758A483-DFF0-4327-AFB4-963B309335A9}" type="pres">
      <dgm:prSet presAssocID="{BD53DFC5-D71B-4AC0-98F1-28BBBB2AD94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CE4BC53-6757-4D0B-84F6-8B713D3E4A75}" type="pres">
      <dgm:prSet presAssocID="{BD53DFC5-D71B-4AC0-98F1-28BBBB2AD94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853E6-78CF-4897-9C6F-2B01C73EEEA4}" type="pres">
      <dgm:prSet presAssocID="{BD53DFC5-D71B-4AC0-98F1-28BBBB2AD94F}" presName="negativeSpace" presStyleCnt="0"/>
      <dgm:spPr/>
    </dgm:pt>
    <dgm:pt modelId="{6449F6FC-870F-4855-9DD8-B09AD334DE9A}" type="pres">
      <dgm:prSet presAssocID="{BD53DFC5-D71B-4AC0-98F1-28BBBB2AD94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AF05D3E-AAA1-4CA4-B11A-B7458A1DDE81}" type="presOf" srcId="{A3FD30FE-8908-4961-9750-1B7588170B9E}" destId="{B3A709C7-9F95-4413-8333-9CC26311A262}" srcOrd="0" destOrd="0" presId="urn:microsoft.com/office/officeart/2005/8/layout/list1"/>
    <dgm:cxn modelId="{3491D440-EA4A-43AC-990C-4AAF57DBF0E7}" type="presOf" srcId="{BD53DFC5-D71B-4AC0-98F1-28BBBB2AD94F}" destId="{4CE4BC53-6757-4D0B-84F6-8B713D3E4A75}" srcOrd="1" destOrd="0" presId="urn:microsoft.com/office/officeart/2005/8/layout/list1"/>
    <dgm:cxn modelId="{2371956D-EC56-48E8-9247-1C5508DCF110}" type="presOf" srcId="{178617DC-D1D1-4179-988C-92A1079F847C}" destId="{B5E107AD-9A9E-4C4B-B266-4FD5D447ACF7}" srcOrd="0" destOrd="0" presId="urn:microsoft.com/office/officeart/2005/8/layout/list1"/>
    <dgm:cxn modelId="{39C890FA-5D4F-49C6-8C11-0EACA06628F5}" srcId="{A3FD30FE-8908-4961-9750-1B7588170B9E}" destId="{178617DC-D1D1-4179-988C-92A1079F847C}" srcOrd="0" destOrd="0" parTransId="{09E22CBA-AAD2-4546-B155-B92ABEB482FD}" sibTransId="{A7BCD9AF-3B2F-443A-AE9A-1F544853851F}"/>
    <dgm:cxn modelId="{64578A3E-5F8F-418F-9640-F8BBF7A8E023}" type="presOf" srcId="{178617DC-D1D1-4179-988C-92A1079F847C}" destId="{D919B6D0-8BF7-48C3-A775-9524043B63A2}" srcOrd="1" destOrd="0" presId="urn:microsoft.com/office/officeart/2005/8/layout/list1"/>
    <dgm:cxn modelId="{A3170049-FB25-4105-B56F-C6F518E29FD4}" srcId="{A3FD30FE-8908-4961-9750-1B7588170B9E}" destId="{BD53DFC5-D71B-4AC0-98F1-28BBBB2AD94F}" srcOrd="2" destOrd="0" parTransId="{FDF9F1F3-480A-471C-BCBB-AEF796FB81CC}" sibTransId="{FAD32108-F8DA-4404-B74E-86C484FDA5CF}"/>
    <dgm:cxn modelId="{B5B6A11F-3D6F-46B5-A7B2-9B27DDD0BCBE}" srcId="{A3FD30FE-8908-4961-9750-1B7588170B9E}" destId="{7C27C934-8253-4E45-9072-91A3F7D09AE4}" srcOrd="1" destOrd="0" parTransId="{3D06FA22-3F50-4AFD-80C9-1773F76F3EC1}" sibTransId="{94EFC52C-144A-415E-BCFB-60592648818E}"/>
    <dgm:cxn modelId="{8C5A93E9-DEAB-4BF8-960B-E099F8BD9675}" type="presOf" srcId="{7C27C934-8253-4E45-9072-91A3F7D09AE4}" destId="{F5D3F5DD-87E9-4450-81BD-E3949C393E5C}" srcOrd="0" destOrd="0" presId="urn:microsoft.com/office/officeart/2005/8/layout/list1"/>
    <dgm:cxn modelId="{1BF9C8AB-3E4B-4176-937E-68FA699EE16B}" type="presOf" srcId="{BD53DFC5-D71B-4AC0-98F1-28BBBB2AD94F}" destId="{B758A483-DFF0-4327-AFB4-963B309335A9}" srcOrd="0" destOrd="0" presId="urn:microsoft.com/office/officeart/2005/8/layout/list1"/>
    <dgm:cxn modelId="{E1816C80-D3A0-48D3-BF86-AFDE2DECA1C3}" type="presOf" srcId="{7C27C934-8253-4E45-9072-91A3F7D09AE4}" destId="{5424E93F-3A8B-4D84-A3B9-3550C7C74DE4}" srcOrd="1" destOrd="0" presId="urn:microsoft.com/office/officeart/2005/8/layout/list1"/>
    <dgm:cxn modelId="{CF1F5074-C1AD-4F2C-A552-3727AABD33E6}" type="presParOf" srcId="{B3A709C7-9F95-4413-8333-9CC26311A262}" destId="{C6FD1EEA-758A-49C6-A31D-678904CDFEA9}" srcOrd="0" destOrd="0" presId="urn:microsoft.com/office/officeart/2005/8/layout/list1"/>
    <dgm:cxn modelId="{D1ACCF49-3384-42F6-BF36-0DACD679A202}" type="presParOf" srcId="{C6FD1EEA-758A-49C6-A31D-678904CDFEA9}" destId="{B5E107AD-9A9E-4C4B-B266-4FD5D447ACF7}" srcOrd="0" destOrd="0" presId="urn:microsoft.com/office/officeart/2005/8/layout/list1"/>
    <dgm:cxn modelId="{93568215-1ADC-4FE6-B6C0-C356C525DFD3}" type="presParOf" srcId="{C6FD1EEA-758A-49C6-A31D-678904CDFEA9}" destId="{D919B6D0-8BF7-48C3-A775-9524043B63A2}" srcOrd="1" destOrd="0" presId="urn:microsoft.com/office/officeart/2005/8/layout/list1"/>
    <dgm:cxn modelId="{A2B758A3-A3E1-415B-848B-F51E0BF0098E}" type="presParOf" srcId="{B3A709C7-9F95-4413-8333-9CC26311A262}" destId="{B5BF29D1-1F6B-4AC7-891F-4F421171513F}" srcOrd="1" destOrd="0" presId="urn:microsoft.com/office/officeart/2005/8/layout/list1"/>
    <dgm:cxn modelId="{2CA42A46-D3D8-4762-A6C5-21892AC36FB7}" type="presParOf" srcId="{B3A709C7-9F95-4413-8333-9CC26311A262}" destId="{876E0CC6-FA4E-4C05-A289-36F90899800F}" srcOrd="2" destOrd="0" presId="urn:microsoft.com/office/officeart/2005/8/layout/list1"/>
    <dgm:cxn modelId="{E97B894A-2841-4A30-8BAB-6314929481A2}" type="presParOf" srcId="{B3A709C7-9F95-4413-8333-9CC26311A262}" destId="{5E919B4D-297B-4B18-A20E-5947D302D47F}" srcOrd="3" destOrd="0" presId="urn:microsoft.com/office/officeart/2005/8/layout/list1"/>
    <dgm:cxn modelId="{11402227-EF30-4B06-A219-248796C5E543}" type="presParOf" srcId="{B3A709C7-9F95-4413-8333-9CC26311A262}" destId="{67BE14E4-FA04-4CE7-9082-AD204B92F1D9}" srcOrd="4" destOrd="0" presId="urn:microsoft.com/office/officeart/2005/8/layout/list1"/>
    <dgm:cxn modelId="{F6FF92B1-3422-4B56-A28B-A26D7254D328}" type="presParOf" srcId="{67BE14E4-FA04-4CE7-9082-AD204B92F1D9}" destId="{F5D3F5DD-87E9-4450-81BD-E3949C393E5C}" srcOrd="0" destOrd="0" presId="urn:microsoft.com/office/officeart/2005/8/layout/list1"/>
    <dgm:cxn modelId="{3E1B87E9-06D5-45AF-82E2-29634DA6DCDB}" type="presParOf" srcId="{67BE14E4-FA04-4CE7-9082-AD204B92F1D9}" destId="{5424E93F-3A8B-4D84-A3B9-3550C7C74DE4}" srcOrd="1" destOrd="0" presId="urn:microsoft.com/office/officeart/2005/8/layout/list1"/>
    <dgm:cxn modelId="{B443BF18-ACD5-46A7-BEBA-27501172CD60}" type="presParOf" srcId="{B3A709C7-9F95-4413-8333-9CC26311A262}" destId="{D9817493-3BBF-414B-A4CC-71A5E22488EB}" srcOrd="5" destOrd="0" presId="urn:microsoft.com/office/officeart/2005/8/layout/list1"/>
    <dgm:cxn modelId="{042BCD98-6EF3-4A02-B0E9-23FBAF4F6B52}" type="presParOf" srcId="{B3A709C7-9F95-4413-8333-9CC26311A262}" destId="{04D8E1D1-12E3-4079-A992-6E77985359D5}" srcOrd="6" destOrd="0" presId="urn:microsoft.com/office/officeart/2005/8/layout/list1"/>
    <dgm:cxn modelId="{438BA7F4-7CE5-4651-8281-B0EB68710915}" type="presParOf" srcId="{B3A709C7-9F95-4413-8333-9CC26311A262}" destId="{22D7826C-ED6A-4C14-A635-49788BCF5330}" srcOrd="7" destOrd="0" presId="urn:microsoft.com/office/officeart/2005/8/layout/list1"/>
    <dgm:cxn modelId="{C9D16750-66D4-45A1-8B38-B463692AFF8C}" type="presParOf" srcId="{B3A709C7-9F95-4413-8333-9CC26311A262}" destId="{D3056465-1985-45D7-9E12-15B3A1F9BC70}" srcOrd="8" destOrd="0" presId="urn:microsoft.com/office/officeart/2005/8/layout/list1"/>
    <dgm:cxn modelId="{84A253CC-64A7-4B73-8858-CCAFC5B2D9A5}" type="presParOf" srcId="{D3056465-1985-45D7-9E12-15B3A1F9BC70}" destId="{B758A483-DFF0-4327-AFB4-963B309335A9}" srcOrd="0" destOrd="0" presId="urn:microsoft.com/office/officeart/2005/8/layout/list1"/>
    <dgm:cxn modelId="{CC4BBFBD-DE94-4441-BFA0-18DFD7F5380C}" type="presParOf" srcId="{D3056465-1985-45D7-9E12-15B3A1F9BC70}" destId="{4CE4BC53-6757-4D0B-84F6-8B713D3E4A75}" srcOrd="1" destOrd="0" presId="urn:microsoft.com/office/officeart/2005/8/layout/list1"/>
    <dgm:cxn modelId="{A7987691-8843-4945-9A3E-332CB98D3200}" type="presParOf" srcId="{B3A709C7-9F95-4413-8333-9CC26311A262}" destId="{7E7853E6-78CF-4897-9C6F-2B01C73EEEA4}" srcOrd="9" destOrd="0" presId="urn:microsoft.com/office/officeart/2005/8/layout/list1"/>
    <dgm:cxn modelId="{9366777A-BCEC-4D4F-8475-FD63E6C4BC7A}" type="presParOf" srcId="{B3A709C7-9F95-4413-8333-9CC26311A262}" destId="{6449F6FC-870F-4855-9DD8-B09AD334DE9A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F0CF4-FDB6-43AB-8FCC-19BC1F9848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22CEA5-2E2A-456D-8D7E-9B0ED69DF471}">
      <dgm:prSet phldrT="[Текст]" custT="1"/>
      <dgm:spPr/>
      <dgm:t>
        <a:bodyPr/>
        <a:lstStyle/>
        <a:p>
          <a:r>
            <a:rPr lang="ru-RU" sz="2400" dirty="0" smtClean="0"/>
            <a:t>Учебно-программная документация</a:t>
          </a:r>
          <a:endParaRPr lang="ru-RU" sz="2400" dirty="0"/>
        </a:p>
      </dgm:t>
    </dgm:pt>
    <dgm:pt modelId="{CA407606-D781-46F9-839F-CF665E067269}" type="parTrans" cxnId="{0864FAD5-6AAF-4BF0-8A99-E2393C96C71B}">
      <dgm:prSet/>
      <dgm:spPr/>
      <dgm:t>
        <a:bodyPr/>
        <a:lstStyle/>
        <a:p>
          <a:endParaRPr lang="ru-RU"/>
        </a:p>
      </dgm:t>
    </dgm:pt>
    <dgm:pt modelId="{E8FB9359-0EFA-4614-B647-5CAE75E2AB90}" type="sibTrans" cxnId="{0864FAD5-6AAF-4BF0-8A99-E2393C96C71B}">
      <dgm:prSet/>
      <dgm:spPr/>
      <dgm:t>
        <a:bodyPr/>
        <a:lstStyle/>
        <a:p>
          <a:endParaRPr lang="ru-RU"/>
        </a:p>
      </dgm:t>
    </dgm:pt>
    <dgm:pt modelId="{A5978BA3-EB6D-4E5E-8A9C-3DA4471307D3}">
      <dgm:prSet phldrT="[Текст]" custT="1"/>
      <dgm:spPr/>
      <dgm:t>
        <a:bodyPr/>
        <a:lstStyle/>
        <a:p>
          <a:r>
            <a:rPr lang="ru-RU" sz="2400" dirty="0" smtClean="0"/>
            <a:t>Учебно-методическая документация</a:t>
          </a:r>
          <a:endParaRPr lang="ru-RU" sz="2400" dirty="0"/>
        </a:p>
      </dgm:t>
    </dgm:pt>
    <dgm:pt modelId="{68D4D444-897E-4487-9607-D676468AD550}" type="parTrans" cxnId="{684BA58D-F91A-46ED-B07E-219AD62986C2}">
      <dgm:prSet/>
      <dgm:spPr/>
      <dgm:t>
        <a:bodyPr/>
        <a:lstStyle/>
        <a:p>
          <a:endParaRPr lang="ru-RU"/>
        </a:p>
      </dgm:t>
    </dgm:pt>
    <dgm:pt modelId="{E41B852F-5678-4800-9C5B-B58B9E0776FA}" type="sibTrans" cxnId="{684BA58D-F91A-46ED-B07E-219AD62986C2}">
      <dgm:prSet/>
      <dgm:spPr/>
      <dgm:t>
        <a:bodyPr/>
        <a:lstStyle/>
        <a:p>
          <a:endParaRPr lang="ru-RU"/>
        </a:p>
      </dgm:t>
    </dgm:pt>
    <dgm:pt modelId="{697F161A-6143-4434-BF74-3A497590A5A2}">
      <dgm:prSet phldrT="[Текст]" custT="1"/>
      <dgm:spPr/>
      <dgm:t>
        <a:bodyPr/>
        <a:lstStyle/>
        <a:p>
          <a:r>
            <a:rPr lang="ru-RU" sz="2400" dirty="0" smtClean="0"/>
            <a:t>Образовательные технологии</a:t>
          </a:r>
          <a:endParaRPr lang="ru-RU" sz="2400" dirty="0"/>
        </a:p>
      </dgm:t>
    </dgm:pt>
    <dgm:pt modelId="{1D3561E6-D670-40D2-AA06-6196E80F0A05}" type="parTrans" cxnId="{AE4B235E-111D-4B88-9D5F-D4BA82900490}">
      <dgm:prSet/>
      <dgm:spPr/>
      <dgm:t>
        <a:bodyPr/>
        <a:lstStyle/>
        <a:p>
          <a:endParaRPr lang="ru-RU"/>
        </a:p>
      </dgm:t>
    </dgm:pt>
    <dgm:pt modelId="{A07A4D2E-E505-4414-98EA-36E1D4E8158B}" type="sibTrans" cxnId="{AE4B235E-111D-4B88-9D5F-D4BA82900490}">
      <dgm:prSet/>
      <dgm:spPr/>
      <dgm:t>
        <a:bodyPr/>
        <a:lstStyle/>
        <a:p>
          <a:endParaRPr lang="ru-RU"/>
        </a:p>
      </dgm:t>
    </dgm:pt>
    <dgm:pt modelId="{73AF8B1B-E62C-4074-9531-086EC778D1F2}">
      <dgm:prSet phldrT="[Текст]" custT="1"/>
      <dgm:spPr/>
      <dgm:t>
        <a:bodyPr/>
        <a:lstStyle/>
        <a:p>
          <a:r>
            <a:rPr lang="ru-RU" sz="2400" dirty="0" smtClean="0"/>
            <a:t>Образовательные ресурсы</a:t>
          </a:r>
          <a:endParaRPr lang="ru-RU" sz="2400" dirty="0"/>
        </a:p>
      </dgm:t>
    </dgm:pt>
    <dgm:pt modelId="{B89267F0-CAB8-423D-936A-3B30506358BD}" type="parTrans" cxnId="{1DB8E9E4-FE65-4237-B9EB-59245A92042A}">
      <dgm:prSet/>
      <dgm:spPr/>
      <dgm:t>
        <a:bodyPr/>
        <a:lstStyle/>
        <a:p>
          <a:endParaRPr lang="ru-RU"/>
        </a:p>
      </dgm:t>
    </dgm:pt>
    <dgm:pt modelId="{62610C2B-5BAB-4856-950C-51821AB9228F}" type="sibTrans" cxnId="{1DB8E9E4-FE65-4237-B9EB-59245A92042A}">
      <dgm:prSet/>
      <dgm:spPr/>
      <dgm:t>
        <a:bodyPr/>
        <a:lstStyle/>
        <a:p>
          <a:endParaRPr lang="ru-RU"/>
        </a:p>
      </dgm:t>
    </dgm:pt>
    <dgm:pt modelId="{653FE740-99B3-479F-B099-BDE93833B7CF}" type="pres">
      <dgm:prSet presAssocID="{2D7F0CF4-FDB6-43AB-8FCC-19BC1F9848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F3EFA1-7D85-4CA6-A20C-7412C57DBB8D}" type="pres">
      <dgm:prSet presAssocID="{4A22CEA5-2E2A-456D-8D7E-9B0ED69DF47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AA592-A22D-43C4-92A8-A121129612DB}" type="pres">
      <dgm:prSet presAssocID="{E8FB9359-0EFA-4614-B647-5CAE75E2AB90}" presName="spacer" presStyleCnt="0"/>
      <dgm:spPr/>
      <dgm:t>
        <a:bodyPr/>
        <a:lstStyle/>
        <a:p>
          <a:endParaRPr lang="ru-RU"/>
        </a:p>
      </dgm:t>
    </dgm:pt>
    <dgm:pt modelId="{506C3639-E5BA-4B8C-8AD4-1E9028BD4E69}" type="pres">
      <dgm:prSet presAssocID="{A5978BA3-EB6D-4E5E-8A9C-3DA4471307D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72067-75CB-4821-A075-34EA24E41ECA}" type="pres">
      <dgm:prSet presAssocID="{E41B852F-5678-4800-9C5B-B58B9E0776FA}" presName="spacer" presStyleCnt="0"/>
      <dgm:spPr/>
      <dgm:t>
        <a:bodyPr/>
        <a:lstStyle/>
        <a:p>
          <a:endParaRPr lang="ru-RU"/>
        </a:p>
      </dgm:t>
    </dgm:pt>
    <dgm:pt modelId="{AE6AB93A-5185-4033-AEE1-0EA9707EDF7D}" type="pres">
      <dgm:prSet presAssocID="{697F161A-6143-4434-BF74-3A497590A5A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154CA-7782-4B2A-8F7F-9B78AABFF7B3}" type="pres">
      <dgm:prSet presAssocID="{A07A4D2E-E505-4414-98EA-36E1D4E8158B}" presName="spacer" presStyleCnt="0"/>
      <dgm:spPr/>
      <dgm:t>
        <a:bodyPr/>
        <a:lstStyle/>
        <a:p>
          <a:endParaRPr lang="ru-RU"/>
        </a:p>
      </dgm:t>
    </dgm:pt>
    <dgm:pt modelId="{700B08D7-DA5E-4FBE-B5AA-ADE028D86993}" type="pres">
      <dgm:prSet presAssocID="{73AF8B1B-E62C-4074-9531-086EC778D1F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4BA58D-F91A-46ED-B07E-219AD62986C2}" srcId="{2D7F0CF4-FDB6-43AB-8FCC-19BC1F9848AA}" destId="{A5978BA3-EB6D-4E5E-8A9C-3DA4471307D3}" srcOrd="1" destOrd="0" parTransId="{68D4D444-897E-4487-9607-D676468AD550}" sibTransId="{E41B852F-5678-4800-9C5B-B58B9E0776FA}"/>
    <dgm:cxn modelId="{DC644AFF-8A1B-43E8-8344-A28D66E06F54}" type="presOf" srcId="{4A22CEA5-2E2A-456D-8D7E-9B0ED69DF471}" destId="{BDF3EFA1-7D85-4CA6-A20C-7412C57DBB8D}" srcOrd="0" destOrd="0" presId="urn:microsoft.com/office/officeart/2005/8/layout/vList2"/>
    <dgm:cxn modelId="{55CA1DF4-C551-4EAA-A6CF-5EA520AD9FC2}" type="presOf" srcId="{697F161A-6143-4434-BF74-3A497590A5A2}" destId="{AE6AB93A-5185-4033-AEE1-0EA9707EDF7D}" srcOrd="0" destOrd="0" presId="urn:microsoft.com/office/officeart/2005/8/layout/vList2"/>
    <dgm:cxn modelId="{E5BD87F9-5301-443B-8A34-B8844475230F}" type="presOf" srcId="{73AF8B1B-E62C-4074-9531-086EC778D1F2}" destId="{700B08D7-DA5E-4FBE-B5AA-ADE028D86993}" srcOrd="0" destOrd="0" presId="urn:microsoft.com/office/officeart/2005/8/layout/vList2"/>
    <dgm:cxn modelId="{AE4B235E-111D-4B88-9D5F-D4BA82900490}" srcId="{2D7F0CF4-FDB6-43AB-8FCC-19BC1F9848AA}" destId="{697F161A-6143-4434-BF74-3A497590A5A2}" srcOrd="2" destOrd="0" parTransId="{1D3561E6-D670-40D2-AA06-6196E80F0A05}" sibTransId="{A07A4D2E-E505-4414-98EA-36E1D4E8158B}"/>
    <dgm:cxn modelId="{1DB8E9E4-FE65-4237-B9EB-59245A92042A}" srcId="{2D7F0CF4-FDB6-43AB-8FCC-19BC1F9848AA}" destId="{73AF8B1B-E62C-4074-9531-086EC778D1F2}" srcOrd="3" destOrd="0" parTransId="{B89267F0-CAB8-423D-936A-3B30506358BD}" sibTransId="{62610C2B-5BAB-4856-950C-51821AB9228F}"/>
    <dgm:cxn modelId="{0864FAD5-6AAF-4BF0-8A99-E2393C96C71B}" srcId="{2D7F0CF4-FDB6-43AB-8FCC-19BC1F9848AA}" destId="{4A22CEA5-2E2A-456D-8D7E-9B0ED69DF471}" srcOrd="0" destOrd="0" parTransId="{CA407606-D781-46F9-839F-CF665E067269}" sibTransId="{E8FB9359-0EFA-4614-B647-5CAE75E2AB90}"/>
    <dgm:cxn modelId="{0605246F-B3E7-4EED-A7F6-EF70E3417F52}" type="presOf" srcId="{2D7F0CF4-FDB6-43AB-8FCC-19BC1F9848AA}" destId="{653FE740-99B3-479F-B099-BDE93833B7CF}" srcOrd="0" destOrd="0" presId="urn:microsoft.com/office/officeart/2005/8/layout/vList2"/>
    <dgm:cxn modelId="{4D2E60FB-FCA8-4C9F-A6AA-4794CC1DA3A0}" type="presOf" srcId="{A5978BA3-EB6D-4E5E-8A9C-3DA4471307D3}" destId="{506C3639-E5BA-4B8C-8AD4-1E9028BD4E69}" srcOrd="0" destOrd="0" presId="urn:microsoft.com/office/officeart/2005/8/layout/vList2"/>
    <dgm:cxn modelId="{7EEA8D71-FF1A-414F-BDA0-DA70FC1F0D51}" type="presParOf" srcId="{653FE740-99B3-479F-B099-BDE93833B7CF}" destId="{BDF3EFA1-7D85-4CA6-A20C-7412C57DBB8D}" srcOrd="0" destOrd="0" presId="urn:microsoft.com/office/officeart/2005/8/layout/vList2"/>
    <dgm:cxn modelId="{339A9800-A751-4EFB-8788-8008A149F5BE}" type="presParOf" srcId="{653FE740-99B3-479F-B099-BDE93833B7CF}" destId="{1DAAA592-A22D-43C4-92A8-A121129612DB}" srcOrd="1" destOrd="0" presId="urn:microsoft.com/office/officeart/2005/8/layout/vList2"/>
    <dgm:cxn modelId="{0B5630E3-2A34-4390-8405-96C8ABFABB0E}" type="presParOf" srcId="{653FE740-99B3-479F-B099-BDE93833B7CF}" destId="{506C3639-E5BA-4B8C-8AD4-1E9028BD4E69}" srcOrd="2" destOrd="0" presId="urn:microsoft.com/office/officeart/2005/8/layout/vList2"/>
    <dgm:cxn modelId="{B7B5F25E-28CF-4794-8C0E-D511C921DFAD}" type="presParOf" srcId="{653FE740-99B3-479F-B099-BDE93833B7CF}" destId="{51D72067-75CB-4821-A075-34EA24E41ECA}" srcOrd="3" destOrd="0" presId="urn:microsoft.com/office/officeart/2005/8/layout/vList2"/>
    <dgm:cxn modelId="{5F90BFC6-FA14-4E36-A7D1-E7F6255375B7}" type="presParOf" srcId="{653FE740-99B3-479F-B099-BDE93833B7CF}" destId="{AE6AB93A-5185-4033-AEE1-0EA9707EDF7D}" srcOrd="4" destOrd="0" presId="urn:microsoft.com/office/officeart/2005/8/layout/vList2"/>
    <dgm:cxn modelId="{F4122162-D8F2-4DE7-9C8F-AB744733060F}" type="presParOf" srcId="{653FE740-99B3-479F-B099-BDE93833B7CF}" destId="{F43154CA-7782-4B2A-8F7F-9B78AABFF7B3}" srcOrd="5" destOrd="0" presId="urn:microsoft.com/office/officeart/2005/8/layout/vList2"/>
    <dgm:cxn modelId="{7213FD6A-0099-4DBD-AD8F-60236077A42F}" type="presParOf" srcId="{653FE740-99B3-479F-B099-BDE93833B7CF}" destId="{700B08D7-DA5E-4FBE-B5AA-ADE028D86993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59C69C-F2DE-400D-AD8F-A97DF54CD0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A44A3E-7EFA-44BE-9588-E060D4581853}">
      <dgm:prSet phldrT="[Текст]"/>
      <dgm:spPr/>
      <dgm:t>
        <a:bodyPr/>
        <a:lstStyle/>
        <a:p>
          <a:r>
            <a:rPr lang="ru-RU" dirty="0" smtClean="0"/>
            <a:t>Образовательные ресурсы</a:t>
          </a:r>
          <a:endParaRPr lang="ru-RU" dirty="0"/>
        </a:p>
      </dgm:t>
    </dgm:pt>
    <dgm:pt modelId="{B7E6FFE5-AB62-4A89-AFCF-DECB309315C8}" type="parTrans" cxnId="{DB1582C0-CABC-497E-A528-13DB7549678A}">
      <dgm:prSet/>
      <dgm:spPr/>
      <dgm:t>
        <a:bodyPr/>
        <a:lstStyle/>
        <a:p>
          <a:endParaRPr lang="ru-RU"/>
        </a:p>
      </dgm:t>
    </dgm:pt>
    <dgm:pt modelId="{F0EA5295-FA18-44F2-BCA4-3994E684AC73}" type="sibTrans" cxnId="{DB1582C0-CABC-497E-A528-13DB7549678A}">
      <dgm:prSet/>
      <dgm:spPr/>
      <dgm:t>
        <a:bodyPr/>
        <a:lstStyle/>
        <a:p>
          <a:endParaRPr lang="ru-RU"/>
        </a:p>
      </dgm:t>
    </dgm:pt>
    <dgm:pt modelId="{E02E1D1D-27CB-4246-BD7D-6DD308573CCC}">
      <dgm:prSet phldrT="[Текст]"/>
      <dgm:spPr/>
      <dgm:t>
        <a:bodyPr/>
        <a:lstStyle/>
        <a:p>
          <a:r>
            <a:rPr lang="ru-RU" dirty="0" smtClean="0"/>
            <a:t>Организована работа педагогов и студентов в ЭБС </a:t>
          </a:r>
          <a:r>
            <a:rPr lang="ru-RU" dirty="0" err="1" smtClean="0"/>
            <a:t>Юрайт</a:t>
          </a:r>
          <a:r>
            <a:rPr lang="ru-RU" dirty="0" smtClean="0"/>
            <a:t>; регистрация и знакомство с образовательной платформой </a:t>
          </a:r>
          <a:r>
            <a:rPr lang="ru-RU" dirty="0" err="1" smtClean="0"/>
            <a:t>Едуконт</a:t>
          </a:r>
          <a:r>
            <a:rPr lang="ru-RU" dirty="0" smtClean="0"/>
            <a:t>; знакомство с платформой </a:t>
          </a:r>
          <a:r>
            <a:rPr lang="ru-RU" dirty="0" err="1" smtClean="0"/>
            <a:t>Сферум</a:t>
          </a:r>
          <a:r>
            <a:rPr lang="ru-RU" dirty="0" smtClean="0"/>
            <a:t> </a:t>
          </a:r>
          <a:endParaRPr lang="ru-RU" dirty="0"/>
        </a:p>
      </dgm:t>
    </dgm:pt>
    <dgm:pt modelId="{7FC77268-10BE-45A0-9AB1-DC8589F9D8EB}" type="parTrans" cxnId="{343A4B5D-8DED-4531-8773-A18A6AF4B66E}">
      <dgm:prSet/>
      <dgm:spPr/>
      <dgm:t>
        <a:bodyPr/>
        <a:lstStyle/>
        <a:p>
          <a:endParaRPr lang="ru-RU"/>
        </a:p>
      </dgm:t>
    </dgm:pt>
    <dgm:pt modelId="{F9BF7AC2-B481-4CCB-A80C-E5EEE82A7C19}" type="sibTrans" cxnId="{343A4B5D-8DED-4531-8773-A18A6AF4B66E}">
      <dgm:prSet/>
      <dgm:spPr/>
      <dgm:t>
        <a:bodyPr/>
        <a:lstStyle/>
        <a:p>
          <a:endParaRPr lang="ru-RU"/>
        </a:p>
      </dgm:t>
    </dgm:pt>
    <dgm:pt modelId="{0B0680E7-9FEB-45C3-B77B-A632E6E47E1F}">
      <dgm:prSet phldrT="[Текст]"/>
      <dgm:spPr/>
      <dgm:t>
        <a:bodyPr/>
        <a:lstStyle/>
        <a:p>
          <a:r>
            <a:rPr lang="ru-RU" dirty="0" smtClean="0"/>
            <a:t>Учебно-программная/методическая документация</a:t>
          </a:r>
          <a:endParaRPr lang="ru-RU" dirty="0"/>
        </a:p>
      </dgm:t>
    </dgm:pt>
    <dgm:pt modelId="{0AF311E6-B9CA-4186-8F8E-C229FA483C50}" type="parTrans" cxnId="{B80464BC-34B2-45B2-969E-786D0880F0C1}">
      <dgm:prSet/>
      <dgm:spPr/>
      <dgm:t>
        <a:bodyPr/>
        <a:lstStyle/>
        <a:p>
          <a:endParaRPr lang="ru-RU"/>
        </a:p>
      </dgm:t>
    </dgm:pt>
    <dgm:pt modelId="{727BDB65-E0B3-4292-9E72-29E3BF0429EC}" type="sibTrans" cxnId="{B80464BC-34B2-45B2-969E-786D0880F0C1}">
      <dgm:prSet/>
      <dgm:spPr/>
      <dgm:t>
        <a:bodyPr/>
        <a:lstStyle/>
        <a:p>
          <a:endParaRPr lang="ru-RU"/>
        </a:p>
      </dgm:t>
    </dgm:pt>
    <dgm:pt modelId="{8924C1FD-0D05-4357-9334-F9726F7E6C24}">
      <dgm:prSet phldrT="[Текст]"/>
      <dgm:spPr/>
      <dgm:t>
        <a:bodyPr/>
        <a:lstStyle/>
        <a:p>
          <a:r>
            <a:rPr lang="ru-RU" dirty="0" smtClean="0"/>
            <a:t>Лицензирование ОП ДОУ</a:t>
          </a:r>
          <a:endParaRPr lang="ru-RU" dirty="0"/>
        </a:p>
      </dgm:t>
    </dgm:pt>
    <dgm:pt modelId="{AFBD8F6D-5965-44D6-A745-DB0D803A92FF}" type="parTrans" cxnId="{277FA7C7-E0B0-4DB2-95EA-43AFA6F6F86D}">
      <dgm:prSet/>
      <dgm:spPr/>
      <dgm:t>
        <a:bodyPr/>
        <a:lstStyle/>
        <a:p>
          <a:endParaRPr lang="ru-RU"/>
        </a:p>
      </dgm:t>
    </dgm:pt>
    <dgm:pt modelId="{BC3131CE-EC09-4E65-9B04-0A1FCD22ABBE}" type="sibTrans" cxnId="{277FA7C7-E0B0-4DB2-95EA-43AFA6F6F86D}">
      <dgm:prSet/>
      <dgm:spPr/>
      <dgm:t>
        <a:bodyPr/>
        <a:lstStyle/>
        <a:p>
          <a:endParaRPr lang="ru-RU"/>
        </a:p>
      </dgm:t>
    </dgm:pt>
    <dgm:pt modelId="{0C6A2550-80F0-4C80-8E7D-774FD2AD3D30}">
      <dgm:prSet phldrT="[Текст]"/>
      <dgm:spPr/>
      <dgm:t>
        <a:bodyPr/>
        <a:lstStyle/>
        <a:p>
          <a:r>
            <a:rPr lang="ru-RU" dirty="0" smtClean="0"/>
            <a:t>Образовательные технологии</a:t>
          </a:r>
          <a:endParaRPr lang="ru-RU" dirty="0"/>
        </a:p>
      </dgm:t>
    </dgm:pt>
    <dgm:pt modelId="{77E9F76A-4991-4021-B4FF-820F7EA5C62A}" type="parTrans" cxnId="{D4122A73-77B4-4E5F-8D4E-778F4A7B7446}">
      <dgm:prSet/>
      <dgm:spPr/>
      <dgm:t>
        <a:bodyPr/>
        <a:lstStyle/>
        <a:p>
          <a:endParaRPr lang="ru-RU"/>
        </a:p>
      </dgm:t>
    </dgm:pt>
    <dgm:pt modelId="{D7E43A10-6B9B-4D76-868C-FB5C3950B803}" type="sibTrans" cxnId="{D4122A73-77B4-4E5F-8D4E-778F4A7B7446}">
      <dgm:prSet/>
      <dgm:spPr/>
      <dgm:t>
        <a:bodyPr/>
        <a:lstStyle/>
        <a:p>
          <a:endParaRPr lang="ru-RU"/>
        </a:p>
      </dgm:t>
    </dgm:pt>
    <dgm:pt modelId="{8F9A3D3A-0665-4DA2-8716-E5B2B4635BBE}">
      <dgm:prSet phldrT="[Текст]"/>
      <dgm:spPr/>
      <dgm:t>
        <a:bodyPr/>
        <a:lstStyle/>
        <a:p>
          <a:r>
            <a:rPr lang="ru-RU" dirty="0" smtClean="0"/>
            <a:t>Освоение современных педагогических технологии</a:t>
          </a:r>
          <a:endParaRPr lang="ru-RU" dirty="0"/>
        </a:p>
      </dgm:t>
    </dgm:pt>
    <dgm:pt modelId="{5B4CD987-05AD-48A3-AC15-8C56F6AD3975}" type="parTrans" cxnId="{58F6F56C-F38E-4F45-8C3A-937595CE542F}">
      <dgm:prSet/>
      <dgm:spPr/>
      <dgm:t>
        <a:bodyPr/>
        <a:lstStyle/>
        <a:p>
          <a:endParaRPr lang="ru-RU"/>
        </a:p>
      </dgm:t>
    </dgm:pt>
    <dgm:pt modelId="{1A9FD2F6-B38E-46AA-86A3-E94177063D24}" type="sibTrans" cxnId="{58F6F56C-F38E-4F45-8C3A-937595CE542F}">
      <dgm:prSet/>
      <dgm:spPr/>
      <dgm:t>
        <a:bodyPr/>
        <a:lstStyle/>
        <a:p>
          <a:endParaRPr lang="ru-RU"/>
        </a:p>
      </dgm:t>
    </dgm:pt>
    <dgm:pt modelId="{B4A07E32-113D-4A12-B470-E7F421735ECD}">
      <dgm:prSet phldrT="[Текст]"/>
      <dgm:spPr/>
      <dgm:t>
        <a:bodyPr/>
        <a:lstStyle/>
        <a:p>
          <a:r>
            <a:rPr lang="ru-RU" dirty="0" smtClean="0"/>
            <a:t>Разработка учебно-методического комплекса к ОП Коммерция, подготовка к лицензированию</a:t>
          </a:r>
          <a:endParaRPr lang="ru-RU" dirty="0"/>
        </a:p>
      </dgm:t>
    </dgm:pt>
    <dgm:pt modelId="{905F0C11-D94B-4AF0-88C1-28DE3F9FEA02}" type="parTrans" cxnId="{DFF21F89-8301-4EF0-98D8-293F99FC1E65}">
      <dgm:prSet/>
      <dgm:spPr/>
      <dgm:t>
        <a:bodyPr/>
        <a:lstStyle/>
        <a:p>
          <a:endParaRPr lang="ru-RU"/>
        </a:p>
      </dgm:t>
    </dgm:pt>
    <dgm:pt modelId="{AEBEF3E8-7C5D-4019-8B29-964E9236D09A}" type="sibTrans" cxnId="{DFF21F89-8301-4EF0-98D8-293F99FC1E65}">
      <dgm:prSet/>
      <dgm:spPr/>
      <dgm:t>
        <a:bodyPr/>
        <a:lstStyle/>
        <a:p>
          <a:endParaRPr lang="ru-RU"/>
        </a:p>
      </dgm:t>
    </dgm:pt>
    <dgm:pt modelId="{77950816-192D-45D3-B3E4-11A447EA0E63}">
      <dgm:prSet phldrT="[Текст]"/>
      <dgm:spPr/>
      <dgm:t>
        <a:bodyPr/>
        <a:lstStyle/>
        <a:p>
          <a:r>
            <a:rPr lang="ru-RU" dirty="0" smtClean="0"/>
            <a:t>Внесены изменения в ООП (учебные планы ТЭ, электромонтер)</a:t>
          </a:r>
          <a:endParaRPr lang="ru-RU" dirty="0"/>
        </a:p>
      </dgm:t>
    </dgm:pt>
    <dgm:pt modelId="{C3888A8F-FC96-456F-BEE2-A248615362DC}" type="parTrans" cxnId="{0FCC28C1-78A6-4D63-AF89-B445C9EE61B1}">
      <dgm:prSet/>
      <dgm:spPr/>
      <dgm:t>
        <a:bodyPr/>
        <a:lstStyle/>
        <a:p>
          <a:endParaRPr lang="ru-RU"/>
        </a:p>
      </dgm:t>
    </dgm:pt>
    <dgm:pt modelId="{3C461C27-C498-4F83-A994-AE18091BD7FC}" type="sibTrans" cxnId="{0FCC28C1-78A6-4D63-AF89-B445C9EE61B1}">
      <dgm:prSet/>
      <dgm:spPr/>
      <dgm:t>
        <a:bodyPr/>
        <a:lstStyle/>
        <a:p>
          <a:endParaRPr lang="ru-RU"/>
        </a:p>
      </dgm:t>
    </dgm:pt>
    <dgm:pt modelId="{DEE093CD-688A-440E-ABC5-CAB55D548B35}" type="pres">
      <dgm:prSet presAssocID="{D859C69C-F2DE-400D-AD8F-A97DF54CD0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AC557B-0CD4-44F5-803B-8B3AF744548D}" type="pres">
      <dgm:prSet presAssocID="{0EA44A3E-7EFA-44BE-9588-E060D4581853}" presName="parentLin" presStyleCnt="0"/>
      <dgm:spPr/>
    </dgm:pt>
    <dgm:pt modelId="{595DA1AE-6239-4928-BBC6-EA62E36BC633}" type="pres">
      <dgm:prSet presAssocID="{0EA44A3E-7EFA-44BE-9588-E060D458185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0AE9757-AB4E-49F4-A627-10C1861016DD}" type="pres">
      <dgm:prSet presAssocID="{0EA44A3E-7EFA-44BE-9588-E060D45818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B9CE5-D455-401B-85C5-2B2C7F64A4D1}" type="pres">
      <dgm:prSet presAssocID="{0EA44A3E-7EFA-44BE-9588-E060D4581853}" presName="negativeSpace" presStyleCnt="0"/>
      <dgm:spPr/>
    </dgm:pt>
    <dgm:pt modelId="{73BB89C1-31B8-4196-9587-D657177E6195}" type="pres">
      <dgm:prSet presAssocID="{0EA44A3E-7EFA-44BE-9588-E060D458185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F60BD-8017-41ED-B936-98898012BC87}" type="pres">
      <dgm:prSet presAssocID="{F0EA5295-FA18-44F2-BCA4-3994E684AC73}" presName="spaceBetweenRectangles" presStyleCnt="0"/>
      <dgm:spPr/>
    </dgm:pt>
    <dgm:pt modelId="{E59A968F-1E8B-4FDF-81DB-5AA5E0AEC629}" type="pres">
      <dgm:prSet presAssocID="{0B0680E7-9FEB-45C3-B77B-A632E6E47E1F}" presName="parentLin" presStyleCnt="0"/>
      <dgm:spPr/>
    </dgm:pt>
    <dgm:pt modelId="{4D2B3EF9-BC30-42C3-9143-58EE146CD5F4}" type="pres">
      <dgm:prSet presAssocID="{0B0680E7-9FEB-45C3-B77B-A632E6E47E1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4256F75-7406-4C28-8D17-1360F2C0DF14}" type="pres">
      <dgm:prSet presAssocID="{0B0680E7-9FEB-45C3-B77B-A632E6E47E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FAF9D-A57D-42BC-BF30-5C28C9FF25FB}" type="pres">
      <dgm:prSet presAssocID="{0B0680E7-9FEB-45C3-B77B-A632E6E47E1F}" presName="negativeSpace" presStyleCnt="0"/>
      <dgm:spPr/>
    </dgm:pt>
    <dgm:pt modelId="{59518CD9-730D-4A8A-8F88-FEC9414E5FDC}" type="pres">
      <dgm:prSet presAssocID="{0B0680E7-9FEB-45C3-B77B-A632E6E47E1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3BE01-C252-425F-B51E-D889B24E9CFF}" type="pres">
      <dgm:prSet presAssocID="{727BDB65-E0B3-4292-9E72-29E3BF0429EC}" presName="spaceBetweenRectangles" presStyleCnt="0"/>
      <dgm:spPr/>
    </dgm:pt>
    <dgm:pt modelId="{301A3131-1832-4FEF-8CA9-CAE4514F780F}" type="pres">
      <dgm:prSet presAssocID="{0C6A2550-80F0-4C80-8E7D-774FD2AD3D30}" presName="parentLin" presStyleCnt="0"/>
      <dgm:spPr/>
    </dgm:pt>
    <dgm:pt modelId="{76A478D5-D645-47CD-BA26-5B1E4812013B}" type="pres">
      <dgm:prSet presAssocID="{0C6A2550-80F0-4C80-8E7D-774FD2AD3D3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C833449-EA18-4A1A-A900-611E943CB0BD}" type="pres">
      <dgm:prSet presAssocID="{0C6A2550-80F0-4C80-8E7D-774FD2AD3D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F0852-5039-49C0-BEDF-A49CB8512EFE}" type="pres">
      <dgm:prSet presAssocID="{0C6A2550-80F0-4C80-8E7D-774FD2AD3D30}" presName="negativeSpace" presStyleCnt="0"/>
      <dgm:spPr/>
    </dgm:pt>
    <dgm:pt modelId="{97062D6E-B46A-41F6-93BF-CD882259D571}" type="pres">
      <dgm:prSet presAssocID="{0C6A2550-80F0-4C80-8E7D-774FD2AD3D3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BDD71-7240-4407-81E7-12A18CE2F65E}" type="presOf" srcId="{0EA44A3E-7EFA-44BE-9588-E060D4581853}" destId="{595DA1AE-6239-4928-BBC6-EA62E36BC633}" srcOrd="0" destOrd="0" presId="urn:microsoft.com/office/officeart/2005/8/layout/list1"/>
    <dgm:cxn modelId="{DB1582C0-CABC-497E-A528-13DB7549678A}" srcId="{D859C69C-F2DE-400D-AD8F-A97DF54CD031}" destId="{0EA44A3E-7EFA-44BE-9588-E060D4581853}" srcOrd="0" destOrd="0" parTransId="{B7E6FFE5-AB62-4A89-AFCF-DECB309315C8}" sibTransId="{F0EA5295-FA18-44F2-BCA4-3994E684AC73}"/>
    <dgm:cxn modelId="{8F7695FC-B3FC-477C-A1A9-F7CFF4FF6FE5}" type="presOf" srcId="{0C6A2550-80F0-4C80-8E7D-774FD2AD3D30}" destId="{76A478D5-D645-47CD-BA26-5B1E4812013B}" srcOrd="0" destOrd="0" presId="urn:microsoft.com/office/officeart/2005/8/layout/list1"/>
    <dgm:cxn modelId="{5C93EFB3-1D11-46DD-A8A5-A23C9F424CFF}" type="presOf" srcId="{8924C1FD-0D05-4357-9334-F9726F7E6C24}" destId="{59518CD9-730D-4A8A-8F88-FEC9414E5FDC}" srcOrd="0" destOrd="0" presId="urn:microsoft.com/office/officeart/2005/8/layout/list1"/>
    <dgm:cxn modelId="{DFF21F89-8301-4EF0-98D8-293F99FC1E65}" srcId="{0B0680E7-9FEB-45C3-B77B-A632E6E47E1F}" destId="{B4A07E32-113D-4A12-B470-E7F421735ECD}" srcOrd="1" destOrd="0" parTransId="{905F0C11-D94B-4AF0-88C1-28DE3F9FEA02}" sibTransId="{AEBEF3E8-7C5D-4019-8B29-964E9236D09A}"/>
    <dgm:cxn modelId="{9DEF5467-9BC9-421B-940F-088218FEF4D2}" type="presOf" srcId="{E02E1D1D-27CB-4246-BD7D-6DD308573CCC}" destId="{73BB89C1-31B8-4196-9587-D657177E6195}" srcOrd="0" destOrd="0" presId="urn:microsoft.com/office/officeart/2005/8/layout/list1"/>
    <dgm:cxn modelId="{378D14D0-49AD-4298-881F-05CBEF6E6F54}" type="presOf" srcId="{0B0680E7-9FEB-45C3-B77B-A632E6E47E1F}" destId="{04256F75-7406-4C28-8D17-1360F2C0DF14}" srcOrd="1" destOrd="0" presId="urn:microsoft.com/office/officeart/2005/8/layout/list1"/>
    <dgm:cxn modelId="{343A4B5D-8DED-4531-8773-A18A6AF4B66E}" srcId="{0EA44A3E-7EFA-44BE-9588-E060D4581853}" destId="{E02E1D1D-27CB-4246-BD7D-6DD308573CCC}" srcOrd="0" destOrd="0" parTransId="{7FC77268-10BE-45A0-9AB1-DC8589F9D8EB}" sibTransId="{F9BF7AC2-B481-4CCB-A80C-E5EEE82A7C19}"/>
    <dgm:cxn modelId="{4D12B962-40F5-49F8-9061-F9DE951583A6}" type="presOf" srcId="{0C6A2550-80F0-4C80-8E7D-774FD2AD3D30}" destId="{FC833449-EA18-4A1A-A900-611E943CB0BD}" srcOrd="1" destOrd="0" presId="urn:microsoft.com/office/officeart/2005/8/layout/list1"/>
    <dgm:cxn modelId="{67849929-6A7F-42FF-A6F9-0D989FB2B49E}" type="presOf" srcId="{D859C69C-F2DE-400D-AD8F-A97DF54CD031}" destId="{DEE093CD-688A-440E-ABC5-CAB55D548B35}" srcOrd="0" destOrd="0" presId="urn:microsoft.com/office/officeart/2005/8/layout/list1"/>
    <dgm:cxn modelId="{B80464BC-34B2-45B2-969E-786D0880F0C1}" srcId="{D859C69C-F2DE-400D-AD8F-A97DF54CD031}" destId="{0B0680E7-9FEB-45C3-B77B-A632E6E47E1F}" srcOrd="1" destOrd="0" parTransId="{0AF311E6-B9CA-4186-8F8E-C229FA483C50}" sibTransId="{727BDB65-E0B3-4292-9E72-29E3BF0429EC}"/>
    <dgm:cxn modelId="{277FA7C7-E0B0-4DB2-95EA-43AFA6F6F86D}" srcId="{0B0680E7-9FEB-45C3-B77B-A632E6E47E1F}" destId="{8924C1FD-0D05-4357-9334-F9726F7E6C24}" srcOrd="0" destOrd="0" parTransId="{AFBD8F6D-5965-44D6-A745-DB0D803A92FF}" sibTransId="{BC3131CE-EC09-4E65-9B04-0A1FCD22ABBE}"/>
    <dgm:cxn modelId="{6AB02006-C7B4-46F1-9FEA-3FD8F106936E}" type="presOf" srcId="{B4A07E32-113D-4A12-B470-E7F421735ECD}" destId="{59518CD9-730D-4A8A-8F88-FEC9414E5FDC}" srcOrd="0" destOrd="1" presId="urn:microsoft.com/office/officeart/2005/8/layout/list1"/>
    <dgm:cxn modelId="{D4122A73-77B4-4E5F-8D4E-778F4A7B7446}" srcId="{D859C69C-F2DE-400D-AD8F-A97DF54CD031}" destId="{0C6A2550-80F0-4C80-8E7D-774FD2AD3D30}" srcOrd="2" destOrd="0" parTransId="{77E9F76A-4991-4021-B4FF-820F7EA5C62A}" sibTransId="{D7E43A10-6B9B-4D76-868C-FB5C3950B803}"/>
    <dgm:cxn modelId="{1BB9D901-4D74-4B2B-8392-B1B70B7E8E6A}" type="presOf" srcId="{0EA44A3E-7EFA-44BE-9588-E060D4581853}" destId="{90AE9757-AB4E-49F4-A627-10C1861016DD}" srcOrd="1" destOrd="0" presId="urn:microsoft.com/office/officeart/2005/8/layout/list1"/>
    <dgm:cxn modelId="{58F6F56C-F38E-4F45-8C3A-937595CE542F}" srcId="{0C6A2550-80F0-4C80-8E7D-774FD2AD3D30}" destId="{8F9A3D3A-0665-4DA2-8716-E5B2B4635BBE}" srcOrd="0" destOrd="0" parTransId="{5B4CD987-05AD-48A3-AC15-8C56F6AD3975}" sibTransId="{1A9FD2F6-B38E-46AA-86A3-E94177063D24}"/>
    <dgm:cxn modelId="{0FCC28C1-78A6-4D63-AF89-B445C9EE61B1}" srcId="{0B0680E7-9FEB-45C3-B77B-A632E6E47E1F}" destId="{77950816-192D-45D3-B3E4-11A447EA0E63}" srcOrd="2" destOrd="0" parTransId="{C3888A8F-FC96-456F-BEE2-A248615362DC}" sibTransId="{3C461C27-C498-4F83-A994-AE18091BD7FC}"/>
    <dgm:cxn modelId="{8F472807-25F5-4EB7-9DF3-0AF6A37BC4E0}" type="presOf" srcId="{77950816-192D-45D3-B3E4-11A447EA0E63}" destId="{59518CD9-730D-4A8A-8F88-FEC9414E5FDC}" srcOrd="0" destOrd="2" presId="urn:microsoft.com/office/officeart/2005/8/layout/list1"/>
    <dgm:cxn modelId="{168985EC-65FB-46DB-88EC-2C7472974EF6}" type="presOf" srcId="{0B0680E7-9FEB-45C3-B77B-A632E6E47E1F}" destId="{4D2B3EF9-BC30-42C3-9143-58EE146CD5F4}" srcOrd="0" destOrd="0" presId="urn:microsoft.com/office/officeart/2005/8/layout/list1"/>
    <dgm:cxn modelId="{9D952A01-0D28-4614-B887-43D0BF1F5466}" type="presOf" srcId="{8F9A3D3A-0665-4DA2-8716-E5B2B4635BBE}" destId="{97062D6E-B46A-41F6-93BF-CD882259D571}" srcOrd="0" destOrd="0" presId="urn:microsoft.com/office/officeart/2005/8/layout/list1"/>
    <dgm:cxn modelId="{8042E369-7D96-4032-B917-A7731F35C747}" type="presParOf" srcId="{DEE093CD-688A-440E-ABC5-CAB55D548B35}" destId="{41AC557B-0CD4-44F5-803B-8B3AF744548D}" srcOrd="0" destOrd="0" presId="urn:microsoft.com/office/officeart/2005/8/layout/list1"/>
    <dgm:cxn modelId="{F9B4AA34-A3E0-4AF0-8A8B-F7118C9182F7}" type="presParOf" srcId="{41AC557B-0CD4-44F5-803B-8B3AF744548D}" destId="{595DA1AE-6239-4928-BBC6-EA62E36BC633}" srcOrd="0" destOrd="0" presId="urn:microsoft.com/office/officeart/2005/8/layout/list1"/>
    <dgm:cxn modelId="{70C9E477-4B9D-496D-8FCD-DCF09C818E05}" type="presParOf" srcId="{41AC557B-0CD4-44F5-803B-8B3AF744548D}" destId="{90AE9757-AB4E-49F4-A627-10C1861016DD}" srcOrd="1" destOrd="0" presId="urn:microsoft.com/office/officeart/2005/8/layout/list1"/>
    <dgm:cxn modelId="{80E9B10C-84B6-4F53-A8DD-3C82E00ACF1C}" type="presParOf" srcId="{DEE093CD-688A-440E-ABC5-CAB55D548B35}" destId="{519B9CE5-D455-401B-85C5-2B2C7F64A4D1}" srcOrd="1" destOrd="0" presId="urn:microsoft.com/office/officeart/2005/8/layout/list1"/>
    <dgm:cxn modelId="{86A152D0-4F6E-4086-835C-8C7C0611D264}" type="presParOf" srcId="{DEE093CD-688A-440E-ABC5-CAB55D548B35}" destId="{73BB89C1-31B8-4196-9587-D657177E6195}" srcOrd="2" destOrd="0" presId="urn:microsoft.com/office/officeart/2005/8/layout/list1"/>
    <dgm:cxn modelId="{4161D7D4-C334-4D4A-86F7-ACC8FDB57292}" type="presParOf" srcId="{DEE093CD-688A-440E-ABC5-CAB55D548B35}" destId="{3E5F60BD-8017-41ED-B936-98898012BC87}" srcOrd="3" destOrd="0" presId="urn:microsoft.com/office/officeart/2005/8/layout/list1"/>
    <dgm:cxn modelId="{26DF0F4E-3077-4A1A-9940-4C90CB111D05}" type="presParOf" srcId="{DEE093CD-688A-440E-ABC5-CAB55D548B35}" destId="{E59A968F-1E8B-4FDF-81DB-5AA5E0AEC629}" srcOrd="4" destOrd="0" presId="urn:microsoft.com/office/officeart/2005/8/layout/list1"/>
    <dgm:cxn modelId="{958127FC-C434-4DEC-9347-F93AED4A333B}" type="presParOf" srcId="{E59A968F-1E8B-4FDF-81DB-5AA5E0AEC629}" destId="{4D2B3EF9-BC30-42C3-9143-58EE146CD5F4}" srcOrd="0" destOrd="0" presId="urn:microsoft.com/office/officeart/2005/8/layout/list1"/>
    <dgm:cxn modelId="{2819AC5D-6D98-4853-8491-AF2ABBDFBE29}" type="presParOf" srcId="{E59A968F-1E8B-4FDF-81DB-5AA5E0AEC629}" destId="{04256F75-7406-4C28-8D17-1360F2C0DF14}" srcOrd="1" destOrd="0" presId="urn:microsoft.com/office/officeart/2005/8/layout/list1"/>
    <dgm:cxn modelId="{A92F8A42-9FBE-469E-B716-785BC0734724}" type="presParOf" srcId="{DEE093CD-688A-440E-ABC5-CAB55D548B35}" destId="{0E2FAF9D-A57D-42BC-BF30-5C28C9FF25FB}" srcOrd="5" destOrd="0" presId="urn:microsoft.com/office/officeart/2005/8/layout/list1"/>
    <dgm:cxn modelId="{6205CBF2-334F-44C6-B808-45C63A912A44}" type="presParOf" srcId="{DEE093CD-688A-440E-ABC5-CAB55D548B35}" destId="{59518CD9-730D-4A8A-8F88-FEC9414E5FDC}" srcOrd="6" destOrd="0" presId="urn:microsoft.com/office/officeart/2005/8/layout/list1"/>
    <dgm:cxn modelId="{64A26B6D-DA3E-42A3-9E08-F564CAFAB857}" type="presParOf" srcId="{DEE093CD-688A-440E-ABC5-CAB55D548B35}" destId="{5A93BE01-C252-425F-B51E-D889B24E9CFF}" srcOrd="7" destOrd="0" presId="urn:microsoft.com/office/officeart/2005/8/layout/list1"/>
    <dgm:cxn modelId="{9B15701E-4846-429C-8E17-653C77B11E9C}" type="presParOf" srcId="{DEE093CD-688A-440E-ABC5-CAB55D548B35}" destId="{301A3131-1832-4FEF-8CA9-CAE4514F780F}" srcOrd="8" destOrd="0" presId="urn:microsoft.com/office/officeart/2005/8/layout/list1"/>
    <dgm:cxn modelId="{723E93FE-1AC9-4785-B7C5-33E536C58152}" type="presParOf" srcId="{301A3131-1832-4FEF-8CA9-CAE4514F780F}" destId="{76A478D5-D645-47CD-BA26-5B1E4812013B}" srcOrd="0" destOrd="0" presId="urn:microsoft.com/office/officeart/2005/8/layout/list1"/>
    <dgm:cxn modelId="{A39301C7-1D10-4EDE-BD2D-42C7091B3B4F}" type="presParOf" srcId="{301A3131-1832-4FEF-8CA9-CAE4514F780F}" destId="{FC833449-EA18-4A1A-A900-611E943CB0BD}" srcOrd="1" destOrd="0" presId="urn:microsoft.com/office/officeart/2005/8/layout/list1"/>
    <dgm:cxn modelId="{97BD4734-B768-4FF6-86C7-BA57C62FD96A}" type="presParOf" srcId="{DEE093CD-688A-440E-ABC5-CAB55D548B35}" destId="{AF8F0852-5039-49C0-BEDF-A49CB8512EFE}" srcOrd="9" destOrd="0" presId="urn:microsoft.com/office/officeart/2005/8/layout/list1"/>
    <dgm:cxn modelId="{76CDD275-15FA-4F39-80AC-A4F1E616409B}" type="presParOf" srcId="{DEE093CD-688A-440E-ABC5-CAB55D548B35}" destId="{97062D6E-B46A-41F6-93BF-CD882259D571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7AC833-D121-4FC3-B8CE-49C274ED0CE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B3D0FF-28B3-4BC4-8D41-7AFD102ABFF8}">
      <dgm:prSet phldrT="[Текст]" custT="1"/>
      <dgm:spPr/>
      <dgm:t>
        <a:bodyPr/>
        <a:lstStyle/>
        <a:p>
          <a:pPr algn="ctr"/>
          <a:r>
            <a:rPr lang="ru-RU" sz="2400" dirty="0" smtClean="0"/>
            <a:t>Профессиональная переподготовка</a:t>
          </a:r>
          <a:endParaRPr lang="ru-RU" sz="2400" dirty="0"/>
        </a:p>
      </dgm:t>
    </dgm:pt>
    <dgm:pt modelId="{FBA42A9D-8EF9-43E8-8D8A-5D2DFE205850}" type="parTrans" cxnId="{8D54B9FB-7209-4AD3-8D5A-FD5AB0E6FB53}">
      <dgm:prSet/>
      <dgm:spPr/>
      <dgm:t>
        <a:bodyPr/>
        <a:lstStyle/>
        <a:p>
          <a:endParaRPr lang="ru-RU"/>
        </a:p>
      </dgm:t>
    </dgm:pt>
    <dgm:pt modelId="{FCE696CA-FF2C-4919-AB77-5F51F5FC4CEF}" type="sibTrans" cxnId="{8D54B9FB-7209-4AD3-8D5A-FD5AB0E6FB53}">
      <dgm:prSet/>
      <dgm:spPr/>
      <dgm:t>
        <a:bodyPr/>
        <a:lstStyle/>
        <a:p>
          <a:endParaRPr lang="ru-RU"/>
        </a:p>
      </dgm:t>
    </dgm:pt>
    <dgm:pt modelId="{DE4F68F5-B3F3-4A22-8B25-BD20D1ACBF31}" type="pres">
      <dgm:prSet presAssocID="{2A7AC833-D121-4FC3-B8CE-49C274ED0C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FDF110-C8A1-42D3-BD5F-F85CFBB00A65}" type="pres">
      <dgm:prSet presAssocID="{A1B3D0FF-28B3-4BC4-8D41-7AFD102ABFF8}" presName="parentLin" presStyleCnt="0"/>
      <dgm:spPr/>
    </dgm:pt>
    <dgm:pt modelId="{89250CB4-1EBA-4E58-B2A3-A0C2A184FF8D}" type="pres">
      <dgm:prSet presAssocID="{A1B3D0FF-28B3-4BC4-8D41-7AFD102ABFF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5C2A2D8-E1D8-43EA-AB68-D427BA13AB1F}" type="pres">
      <dgm:prSet presAssocID="{A1B3D0FF-28B3-4BC4-8D41-7AFD102ABFF8}" presName="parentText" presStyleLbl="node1" presStyleIdx="0" presStyleCnt="1" custScaleX="1261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D4019-9379-4268-829D-89D904DA9995}" type="pres">
      <dgm:prSet presAssocID="{A1B3D0FF-28B3-4BC4-8D41-7AFD102ABFF8}" presName="negativeSpace" presStyleCnt="0"/>
      <dgm:spPr/>
    </dgm:pt>
    <dgm:pt modelId="{C7FE494A-4EA1-478C-9E07-8617C2EC0681}" type="pres">
      <dgm:prSet presAssocID="{A1B3D0FF-28B3-4BC4-8D41-7AFD102ABFF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38285E3-E7D7-4918-9B4A-814F7530CCDF}" type="presOf" srcId="{2A7AC833-D121-4FC3-B8CE-49C274ED0CED}" destId="{DE4F68F5-B3F3-4A22-8B25-BD20D1ACBF31}" srcOrd="0" destOrd="0" presId="urn:microsoft.com/office/officeart/2005/8/layout/list1"/>
    <dgm:cxn modelId="{8D54B9FB-7209-4AD3-8D5A-FD5AB0E6FB53}" srcId="{2A7AC833-D121-4FC3-B8CE-49C274ED0CED}" destId="{A1B3D0FF-28B3-4BC4-8D41-7AFD102ABFF8}" srcOrd="0" destOrd="0" parTransId="{FBA42A9D-8EF9-43E8-8D8A-5D2DFE205850}" sibTransId="{FCE696CA-FF2C-4919-AB77-5F51F5FC4CEF}"/>
    <dgm:cxn modelId="{EE765095-2E49-4EBC-8A04-170C555214A7}" type="presOf" srcId="{A1B3D0FF-28B3-4BC4-8D41-7AFD102ABFF8}" destId="{35C2A2D8-E1D8-43EA-AB68-D427BA13AB1F}" srcOrd="1" destOrd="0" presId="urn:microsoft.com/office/officeart/2005/8/layout/list1"/>
    <dgm:cxn modelId="{48837302-D85F-4D5B-9027-AA6AA1525167}" type="presOf" srcId="{A1B3D0FF-28B3-4BC4-8D41-7AFD102ABFF8}" destId="{89250CB4-1EBA-4E58-B2A3-A0C2A184FF8D}" srcOrd="0" destOrd="0" presId="urn:microsoft.com/office/officeart/2005/8/layout/list1"/>
    <dgm:cxn modelId="{A0B4E506-3E6C-44D1-BC2E-A176510992F0}" type="presParOf" srcId="{DE4F68F5-B3F3-4A22-8B25-BD20D1ACBF31}" destId="{13FDF110-C8A1-42D3-BD5F-F85CFBB00A65}" srcOrd="0" destOrd="0" presId="urn:microsoft.com/office/officeart/2005/8/layout/list1"/>
    <dgm:cxn modelId="{916BC82C-5CE7-4CBE-BA66-007F2EF8DDA7}" type="presParOf" srcId="{13FDF110-C8A1-42D3-BD5F-F85CFBB00A65}" destId="{89250CB4-1EBA-4E58-B2A3-A0C2A184FF8D}" srcOrd="0" destOrd="0" presId="urn:microsoft.com/office/officeart/2005/8/layout/list1"/>
    <dgm:cxn modelId="{EA451429-2AB1-4AC3-8B61-4A44720B641A}" type="presParOf" srcId="{13FDF110-C8A1-42D3-BD5F-F85CFBB00A65}" destId="{35C2A2D8-E1D8-43EA-AB68-D427BA13AB1F}" srcOrd="1" destOrd="0" presId="urn:microsoft.com/office/officeart/2005/8/layout/list1"/>
    <dgm:cxn modelId="{5C977BB9-A394-448C-8645-980F82CCBB38}" type="presParOf" srcId="{DE4F68F5-B3F3-4A22-8B25-BD20D1ACBF31}" destId="{D43D4019-9379-4268-829D-89D904DA9995}" srcOrd="1" destOrd="0" presId="urn:microsoft.com/office/officeart/2005/8/layout/list1"/>
    <dgm:cxn modelId="{4261C773-2250-4451-B5EB-97C63911897E}" type="presParOf" srcId="{DE4F68F5-B3F3-4A22-8B25-BD20D1ACBF31}" destId="{C7FE494A-4EA1-478C-9E07-8617C2EC0681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1887EB-0AFF-4BB7-A3C8-AE75543C0CB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D10764-E584-4800-85AD-FBB37057C75E}">
      <dgm:prSet phldrT="[Текст]" custT="1"/>
      <dgm:spPr/>
      <dgm:t>
        <a:bodyPr/>
        <a:lstStyle/>
        <a:p>
          <a:pPr algn="ctr"/>
          <a:r>
            <a:rPr lang="ru-RU" sz="2400" dirty="0" smtClean="0"/>
            <a:t>Курсы повышения квалификации</a:t>
          </a:r>
          <a:endParaRPr lang="ru-RU" sz="2400" dirty="0"/>
        </a:p>
      </dgm:t>
    </dgm:pt>
    <dgm:pt modelId="{35AD6276-F980-46E0-860C-32216CE8634B}" type="parTrans" cxnId="{5D0ECD29-4525-4882-9E52-4140F092BDDE}">
      <dgm:prSet/>
      <dgm:spPr/>
      <dgm:t>
        <a:bodyPr/>
        <a:lstStyle/>
        <a:p>
          <a:endParaRPr lang="ru-RU"/>
        </a:p>
      </dgm:t>
    </dgm:pt>
    <dgm:pt modelId="{56363EF2-AE9E-4E0E-A6C1-4E5E49ED492E}" type="sibTrans" cxnId="{5D0ECD29-4525-4882-9E52-4140F092BDDE}">
      <dgm:prSet/>
      <dgm:spPr/>
      <dgm:t>
        <a:bodyPr/>
        <a:lstStyle/>
        <a:p>
          <a:endParaRPr lang="ru-RU"/>
        </a:p>
      </dgm:t>
    </dgm:pt>
    <dgm:pt modelId="{06D8BE4B-457E-453B-B679-464EC4BA4296}">
      <dgm:prSet phldrT="[Текст]" custT="1"/>
      <dgm:spPr/>
      <dgm:t>
        <a:bodyPr/>
        <a:lstStyle/>
        <a:p>
          <a:pPr algn="ctr"/>
          <a:r>
            <a:rPr lang="ru-RU" sz="2400" dirty="0" smtClean="0"/>
            <a:t>Стажировка</a:t>
          </a:r>
          <a:endParaRPr lang="ru-RU" sz="2400" dirty="0"/>
        </a:p>
      </dgm:t>
    </dgm:pt>
    <dgm:pt modelId="{9782566F-FB13-44AC-B7D7-8047B6E06F83}" type="parTrans" cxnId="{2AF3587F-8CF0-479A-B515-1310AFF7CD97}">
      <dgm:prSet/>
      <dgm:spPr/>
      <dgm:t>
        <a:bodyPr/>
        <a:lstStyle/>
        <a:p>
          <a:endParaRPr lang="ru-RU"/>
        </a:p>
      </dgm:t>
    </dgm:pt>
    <dgm:pt modelId="{E5064E5D-2D05-4F4E-88EA-82CD628397F8}" type="sibTrans" cxnId="{2AF3587F-8CF0-479A-B515-1310AFF7CD97}">
      <dgm:prSet/>
      <dgm:spPr/>
      <dgm:t>
        <a:bodyPr/>
        <a:lstStyle/>
        <a:p>
          <a:endParaRPr lang="ru-RU"/>
        </a:p>
      </dgm:t>
    </dgm:pt>
    <dgm:pt modelId="{CC001186-D565-45A3-AF3A-26A73756B2C9}" type="pres">
      <dgm:prSet presAssocID="{CB1887EB-0AFF-4BB7-A3C8-AE75543C0C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58A8C4-33C7-4DFB-984E-544F7BA8D709}" type="pres">
      <dgm:prSet presAssocID="{2AD10764-E584-4800-85AD-FBB37057C75E}" presName="parentLin" presStyleCnt="0"/>
      <dgm:spPr/>
    </dgm:pt>
    <dgm:pt modelId="{CFE4E1F5-6609-44B7-B958-271481ED8210}" type="pres">
      <dgm:prSet presAssocID="{2AD10764-E584-4800-85AD-FBB37057C75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29D7F01-0CFD-4114-B8BF-312086212F1D}" type="pres">
      <dgm:prSet presAssocID="{2AD10764-E584-4800-85AD-FBB37057C7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E5D31-56C6-42FE-A227-7EECD0CC10A2}" type="pres">
      <dgm:prSet presAssocID="{2AD10764-E584-4800-85AD-FBB37057C75E}" presName="negativeSpace" presStyleCnt="0"/>
      <dgm:spPr/>
    </dgm:pt>
    <dgm:pt modelId="{65BAC694-0811-47F2-83D8-B5A610910B3C}" type="pres">
      <dgm:prSet presAssocID="{2AD10764-E584-4800-85AD-FBB37057C75E}" presName="childText" presStyleLbl="conFgAcc1" presStyleIdx="0" presStyleCnt="2">
        <dgm:presLayoutVars>
          <dgm:bulletEnabled val="1"/>
        </dgm:presLayoutVars>
      </dgm:prSet>
      <dgm:spPr/>
    </dgm:pt>
    <dgm:pt modelId="{2518FA97-13EE-41D2-BD3C-902EF21E346F}" type="pres">
      <dgm:prSet presAssocID="{56363EF2-AE9E-4E0E-A6C1-4E5E49ED492E}" presName="spaceBetweenRectangles" presStyleCnt="0"/>
      <dgm:spPr/>
    </dgm:pt>
    <dgm:pt modelId="{8F3ECA8E-88CE-4386-8DDE-968466DECD13}" type="pres">
      <dgm:prSet presAssocID="{06D8BE4B-457E-453B-B679-464EC4BA4296}" presName="parentLin" presStyleCnt="0"/>
      <dgm:spPr/>
    </dgm:pt>
    <dgm:pt modelId="{2B98D05B-E757-4BD4-A7DA-A7BCB3FB252D}" type="pres">
      <dgm:prSet presAssocID="{06D8BE4B-457E-453B-B679-464EC4BA429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D56E359-E4D6-4D7B-9095-E79869C4EE6A}" type="pres">
      <dgm:prSet presAssocID="{06D8BE4B-457E-453B-B679-464EC4BA429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A20F9-D0AD-4D6F-851C-C5AD8001C78A}" type="pres">
      <dgm:prSet presAssocID="{06D8BE4B-457E-453B-B679-464EC4BA4296}" presName="negativeSpace" presStyleCnt="0"/>
      <dgm:spPr/>
    </dgm:pt>
    <dgm:pt modelId="{536898AB-A386-41F8-A05F-007C9126CC09}" type="pres">
      <dgm:prSet presAssocID="{06D8BE4B-457E-453B-B679-464EC4BA429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2514B1E-A372-499F-8515-EE2D07A741C5}" type="presOf" srcId="{2AD10764-E584-4800-85AD-FBB37057C75E}" destId="{329D7F01-0CFD-4114-B8BF-312086212F1D}" srcOrd="1" destOrd="0" presId="urn:microsoft.com/office/officeart/2005/8/layout/list1"/>
    <dgm:cxn modelId="{BEDA63B4-0FFB-469C-81ED-60D7E1CD3E5B}" type="presOf" srcId="{06D8BE4B-457E-453B-B679-464EC4BA4296}" destId="{2B98D05B-E757-4BD4-A7DA-A7BCB3FB252D}" srcOrd="0" destOrd="0" presId="urn:microsoft.com/office/officeart/2005/8/layout/list1"/>
    <dgm:cxn modelId="{5D0ECD29-4525-4882-9E52-4140F092BDDE}" srcId="{CB1887EB-0AFF-4BB7-A3C8-AE75543C0CB7}" destId="{2AD10764-E584-4800-85AD-FBB37057C75E}" srcOrd="0" destOrd="0" parTransId="{35AD6276-F980-46E0-860C-32216CE8634B}" sibTransId="{56363EF2-AE9E-4E0E-A6C1-4E5E49ED492E}"/>
    <dgm:cxn modelId="{E000D8D3-7691-44C2-9234-F11CA3E8652D}" type="presOf" srcId="{06D8BE4B-457E-453B-B679-464EC4BA4296}" destId="{0D56E359-E4D6-4D7B-9095-E79869C4EE6A}" srcOrd="1" destOrd="0" presId="urn:microsoft.com/office/officeart/2005/8/layout/list1"/>
    <dgm:cxn modelId="{B33F81F7-B419-44D5-B821-52746EA62796}" type="presOf" srcId="{2AD10764-E584-4800-85AD-FBB37057C75E}" destId="{CFE4E1F5-6609-44B7-B958-271481ED8210}" srcOrd="0" destOrd="0" presId="urn:microsoft.com/office/officeart/2005/8/layout/list1"/>
    <dgm:cxn modelId="{2AF3587F-8CF0-479A-B515-1310AFF7CD97}" srcId="{CB1887EB-0AFF-4BB7-A3C8-AE75543C0CB7}" destId="{06D8BE4B-457E-453B-B679-464EC4BA4296}" srcOrd="1" destOrd="0" parTransId="{9782566F-FB13-44AC-B7D7-8047B6E06F83}" sibTransId="{E5064E5D-2D05-4F4E-88EA-82CD628397F8}"/>
    <dgm:cxn modelId="{5B8432FB-1156-46F6-9F69-AE8BCEA8297A}" type="presOf" srcId="{CB1887EB-0AFF-4BB7-A3C8-AE75543C0CB7}" destId="{CC001186-D565-45A3-AF3A-26A73756B2C9}" srcOrd="0" destOrd="0" presId="urn:microsoft.com/office/officeart/2005/8/layout/list1"/>
    <dgm:cxn modelId="{1F6356A1-E6EB-4951-8260-7035A6F060F0}" type="presParOf" srcId="{CC001186-D565-45A3-AF3A-26A73756B2C9}" destId="{B858A8C4-33C7-4DFB-984E-544F7BA8D709}" srcOrd="0" destOrd="0" presId="urn:microsoft.com/office/officeart/2005/8/layout/list1"/>
    <dgm:cxn modelId="{A9C016F3-D0EA-495B-8AE5-49F1C8EBF47A}" type="presParOf" srcId="{B858A8C4-33C7-4DFB-984E-544F7BA8D709}" destId="{CFE4E1F5-6609-44B7-B958-271481ED8210}" srcOrd="0" destOrd="0" presId="urn:microsoft.com/office/officeart/2005/8/layout/list1"/>
    <dgm:cxn modelId="{507B905B-19F3-4D95-A1B6-807FF901680D}" type="presParOf" srcId="{B858A8C4-33C7-4DFB-984E-544F7BA8D709}" destId="{329D7F01-0CFD-4114-B8BF-312086212F1D}" srcOrd="1" destOrd="0" presId="urn:microsoft.com/office/officeart/2005/8/layout/list1"/>
    <dgm:cxn modelId="{6814440D-8E7F-4E3F-854C-D0CF7607D7C8}" type="presParOf" srcId="{CC001186-D565-45A3-AF3A-26A73756B2C9}" destId="{98CE5D31-56C6-42FE-A227-7EECD0CC10A2}" srcOrd="1" destOrd="0" presId="urn:microsoft.com/office/officeart/2005/8/layout/list1"/>
    <dgm:cxn modelId="{142C19EB-C3DD-49BE-A8BE-95EF5148AF02}" type="presParOf" srcId="{CC001186-D565-45A3-AF3A-26A73756B2C9}" destId="{65BAC694-0811-47F2-83D8-B5A610910B3C}" srcOrd="2" destOrd="0" presId="urn:microsoft.com/office/officeart/2005/8/layout/list1"/>
    <dgm:cxn modelId="{890A5621-B596-43B7-BB5D-9B0FC0897C40}" type="presParOf" srcId="{CC001186-D565-45A3-AF3A-26A73756B2C9}" destId="{2518FA97-13EE-41D2-BD3C-902EF21E346F}" srcOrd="3" destOrd="0" presId="urn:microsoft.com/office/officeart/2005/8/layout/list1"/>
    <dgm:cxn modelId="{D6EF02C1-0CB7-43D0-844C-96458D9F4AC9}" type="presParOf" srcId="{CC001186-D565-45A3-AF3A-26A73756B2C9}" destId="{8F3ECA8E-88CE-4386-8DDE-968466DECD13}" srcOrd="4" destOrd="0" presId="urn:microsoft.com/office/officeart/2005/8/layout/list1"/>
    <dgm:cxn modelId="{E555F472-7FA7-481C-B829-46E3C9BF516D}" type="presParOf" srcId="{8F3ECA8E-88CE-4386-8DDE-968466DECD13}" destId="{2B98D05B-E757-4BD4-A7DA-A7BCB3FB252D}" srcOrd="0" destOrd="0" presId="urn:microsoft.com/office/officeart/2005/8/layout/list1"/>
    <dgm:cxn modelId="{9181F380-A592-44B2-8191-E3FD2278CE34}" type="presParOf" srcId="{8F3ECA8E-88CE-4386-8DDE-968466DECD13}" destId="{0D56E359-E4D6-4D7B-9095-E79869C4EE6A}" srcOrd="1" destOrd="0" presId="urn:microsoft.com/office/officeart/2005/8/layout/list1"/>
    <dgm:cxn modelId="{2F5EBE1B-CE96-44D6-969C-53BF94D164D5}" type="presParOf" srcId="{CC001186-D565-45A3-AF3A-26A73756B2C9}" destId="{084A20F9-D0AD-4D6F-851C-C5AD8001C78A}" srcOrd="5" destOrd="0" presId="urn:microsoft.com/office/officeart/2005/8/layout/list1"/>
    <dgm:cxn modelId="{92910FC6-CA0E-4E3A-BE15-C2139D37D351}" type="presParOf" srcId="{CC001186-D565-45A3-AF3A-26A73756B2C9}" destId="{536898AB-A386-41F8-A05F-007C9126CC09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E0CC6-FA4E-4C05-A289-36F90899800F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19B6D0-8BF7-48C3-A775-9524043B63A2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Методическое обеспечение образовательной деятельности</a:t>
          </a:r>
          <a:endParaRPr lang="ru-RU" sz="2400" kern="1200" dirty="0"/>
        </a:p>
      </dsp:txBody>
      <dsp:txXfrm>
        <a:off x="460476" y="90417"/>
        <a:ext cx="5662728" cy="905688"/>
      </dsp:txXfrm>
    </dsp:sp>
    <dsp:sp modelId="{04D8E1D1-12E3-4079-A992-6E77985359D5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24E93F-3A8B-4D84-A3B9-3550C7C74DE4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Повышение уровня квалификации педагогических работников</a:t>
          </a:r>
          <a:endParaRPr lang="ru-RU" sz="2400" kern="1200" dirty="0"/>
        </a:p>
      </dsp:txBody>
      <dsp:txXfrm>
        <a:off x="460476" y="1632657"/>
        <a:ext cx="5662728" cy="905688"/>
      </dsp:txXfrm>
    </dsp:sp>
    <dsp:sp modelId="{6449F6FC-870F-4855-9DD8-B09AD334DE9A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E4BC53-6757-4D0B-84F6-8B713D3E4A75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Развитие содержания профессионального образования</a:t>
          </a:r>
          <a:endParaRPr lang="ru-RU" sz="2400" kern="1200" dirty="0"/>
        </a:p>
      </dsp:txBody>
      <dsp:txXfrm>
        <a:off x="460476" y="3174897"/>
        <a:ext cx="5662728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E251B-3460-4D7A-9879-56FEA154F3C8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Учебно-программная документация</a:t>
          </a:r>
          <a:endParaRPr lang="ru-RU" sz="2400" kern="1200" dirty="0"/>
        </a:p>
      </dsp:txBody>
      <dsp:txXfrm>
        <a:off x="460905" y="1047"/>
        <a:ext cx="3479899" cy="2087939"/>
      </dsp:txXfrm>
    </dsp:sp>
    <dsp:sp modelId="{F9595DB0-F218-4158-AE0D-079B35E60B0F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Учебно-методическая документация</a:t>
          </a:r>
          <a:endParaRPr lang="ru-RU" sz="2400" kern="1200" dirty="0"/>
        </a:p>
      </dsp:txBody>
      <dsp:txXfrm>
        <a:off x="4288794" y="1047"/>
        <a:ext cx="3479899" cy="2087939"/>
      </dsp:txXfrm>
    </dsp:sp>
    <dsp:sp modelId="{4CF61E87-1ACB-4E47-82E6-1BBB81D5986A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Образовательные технологии</a:t>
          </a:r>
          <a:endParaRPr lang="ru-RU" sz="2400" kern="1200" dirty="0"/>
        </a:p>
      </dsp:txBody>
      <dsp:txXfrm>
        <a:off x="460905" y="2436976"/>
        <a:ext cx="3479899" cy="2087939"/>
      </dsp:txXfrm>
    </dsp:sp>
    <dsp:sp modelId="{3C2063C7-A51B-494A-8819-16848B75A59F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Образовательные ресурсы</a:t>
          </a:r>
          <a:endParaRPr lang="ru-RU" sz="2400" kern="1200" dirty="0"/>
        </a:p>
      </dsp:txBody>
      <dsp:txXfrm>
        <a:off x="4288794" y="2436976"/>
        <a:ext cx="3479899" cy="2087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86D42-F31A-4E3A-8BC5-AD81F671610A}">
      <dsp:nvSpPr>
        <dsp:cNvPr id="0" name=""/>
        <dsp:cNvSpPr/>
      </dsp:nvSpPr>
      <dsp:spPr>
        <a:xfrm>
          <a:off x="1328154" y="1364"/>
          <a:ext cx="5171628" cy="47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Образовательные ресурсы</a:t>
          </a:r>
          <a:endParaRPr lang="ru-RU" sz="2000" kern="1200" dirty="0"/>
        </a:p>
      </dsp:txBody>
      <dsp:txXfrm>
        <a:off x="1328154" y="1364"/>
        <a:ext cx="5171628" cy="470148"/>
      </dsp:txXfrm>
    </dsp:sp>
    <dsp:sp modelId="{33FDCCCE-6CDD-49FB-8299-EAB6000255F0}">
      <dsp:nvSpPr>
        <dsp:cNvPr id="0" name=""/>
        <dsp:cNvSpPr/>
      </dsp:nvSpPr>
      <dsp:spPr>
        <a:xfrm>
          <a:off x="1328154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367FE-7DD3-4686-BAC3-D5126939E4C6}">
      <dsp:nvSpPr>
        <dsp:cNvPr id="0" name=""/>
        <dsp:cNvSpPr/>
      </dsp:nvSpPr>
      <dsp:spPr>
        <a:xfrm>
          <a:off x="2055055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7A7B6-1297-496A-9B74-0F833F11045E}">
      <dsp:nvSpPr>
        <dsp:cNvPr id="0" name=""/>
        <dsp:cNvSpPr/>
      </dsp:nvSpPr>
      <dsp:spPr>
        <a:xfrm>
          <a:off x="2782531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557FC-177E-45C4-9EB1-1946D60CA93A}">
      <dsp:nvSpPr>
        <dsp:cNvPr id="0" name=""/>
        <dsp:cNvSpPr/>
      </dsp:nvSpPr>
      <dsp:spPr>
        <a:xfrm>
          <a:off x="3509432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A0AA3-9F94-44AC-AE81-1BF2582EC5E2}">
      <dsp:nvSpPr>
        <dsp:cNvPr id="0" name=""/>
        <dsp:cNvSpPr/>
      </dsp:nvSpPr>
      <dsp:spPr>
        <a:xfrm>
          <a:off x="4236907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D2154-3AE0-4132-B856-C43583C1136E}">
      <dsp:nvSpPr>
        <dsp:cNvPr id="0" name=""/>
        <dsp:cNvSpPr/>
      </dsp:nvSpPr>
      <dsp:spPr>
        <a:xfrm>
          <a:off x="4963809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03157-0766-4ACA-89C2-1C5D5B777ACE}">
      <dsp:nvSpPr>
        <dsp:cNvPr id="0" name=""/>
        <dsp:cNvSpPr/>
      </dsp:nvSpPr>
      <dsp:spPr>
        <a:xfrm>
          <a:off x="5691284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CF6F7-6AA2-4F6C-AE15-AA635FE1D770}">
      <dsp:nvSpPr>
        <dsp:cNvPr id="0" name=""/>
        <dsp:cNvSpPr/>
      </dsp:nvSpPr>
      <dsp:spPr>
        <a:xfrm>
          <a:off x="1328154" y="567283"/>
          <a:ext cx="5238859" cy="7661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Организована работа педагогов и студентов в ЭБС </a:t>
          </a:r>
          <a:r>
            <a:rPr lang="ru-RU" sz="1800" kern="1200" dirty="0" err="1" smtClean="0"/>
            <a:t>Юрайт</a:t>
          </a:r>
          <a:endParaRPr lang="ru-RU" sz="1800" kern="1200" dirty="0"/>
        </a:p>
      </dsp:txBody>
      <dsp:txXfrm>
        <a:off x="1328154" y="567283"/>
        <a:ext cx="5238859" cy="766167"/>
      </dsp:txXfrm>
    </dsp:sp>
    <dsp:sp modelId="{835350C1-5CD8-41AB-9019-4019D1F8EAB1}">
      <dsp:nvSpPr>
        <dsp:cNvPr id="0" name=""/>
        <dsp:cNvSpPr/>
      </dsp:nvSpPr>
      <dsp:spPr>
        <a:xfrm>
          <a:off x="1328154" y="1492425"/>
          <a:ext cx="5171628" cy="47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Учебно-программная документация</a:t>
          </a:r>
          <a:endParaRPr lang="ru-RU" sz="2000" kern="1200" dirty="0"/>
        </a:p>
      </dsp:txBody>
      <dsp:txXfrm>
        <a:off x="1328154" y="1492425"/>
        <a:ext cx="5171628" cy="470148"/>
      </dsp:txXfrm>
    </dsp:sp>
    <dsp:sp modelId="{868BBEE2-DA0A-44FD-AC4F-AD60E0764299}">
      <dsp:nvSpPr>
        <dsp:cNvPr id="0" name=""/>
        <dsp:cNvSpPr/>
      </dsp:nvSpPr>
      <dsp:spPr>
        <a:xfrm>
          <a:off x="1328154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33FC0-12FF-47BC-A726-1F6BB4B516AB}">
      <dsp:nvSpPr>
        <dsp:cNvPr id="0" name=""/>
        <dsp:cNvSpPr/>
      </dsp:nvSpPr>
      <dsp:spPr>
        <a:xfrm>
          <a:off x="2055055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7CB77-325E-43C4-A69B-3527CD465B9F}">
      <dsp:nvSpPr>
        <dsp:cNvPr id="0" name=""/>
        <dsp:cNvSpPr/>
      </dsp:nvSpPr>
      <dsp:spPr>
        <a:xfrm>
          <a:off x="2782531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769B2-C6FC-444C-90AA-75A6189BC236}">
      <dsp:nvSpPr>
        <dsp:cNvPr id="0" name=""/>
        <dsp:cNvSpPr/>
      </dsp:nvSpPr>
      <dsp:spPr>
        <a:xfrm>
          <a:off x="3509432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277D7-AC62-4B18-A678-DA46552F4006}">
      <dsp:nvSpPr>
        <dsp:cNvPr id="0" name=""/>
        <dsp:cNvSpPr/>
      </dsp:nvSpPr>
      <dsp:spPr>
        <a:xfrm>
          <a:off x="4236907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A068E-8643-4084-B6B8-927B7D3473CB}">
      <dsp:nvSpPr>
        <dsp:cNvPr id="0" name=""/>
        <dsp:cNvSpPr/>
      </dsp:nvSpPr>
      <dsp:spPr>
        <a:xfrm>
          <a:off x="4963809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0B59A-2A22-4E62-9E25-7333A827FA83}">
      <dsp:nvSpPr>
        <dsp:cNvPr id="0" name=""/>
        <dsp:cNvSpPr/>
      </dsp:nvSpPr>
      <dsp:spPr>
        <a:xfrm>
          <a:off x="5691284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58929-F4EA-4A58-BF95-05F7D968A540}">
      <dsp:nvSpPr>
        <dsp:cNvPr id="0" name=""/>
        <dsp:cNvSpPr/>
      </dsp:nvSpPr>
      <dsp:spPr>
        <a:xfrm>
          <a:off x="1328154" y="1962573"/>
          <a:ext cx="5238859" cy="1070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Разработаны программы профессионального обучения (Уральская инженерная школа)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Внесены изменения в ООП (учебные планы)</a:t>
          </a:r>
          <a:endParaRPr lang="ru-RU" sz="1800" kern="1200" dirty="0"/>
        </a:p>
      </dsp:txBody>
      <dsp:txXfrm>
        <a:off x="1328154" y="1962573"/>
        <a:ext cx="5238859" cy="1070963"/>
      </dsp:txXfrm>
    </dsp:sp>
    <dsp:sp modelId="{1CAA6564-AAC2-4310-9512-D4C45891E2EF}">
      <dsp:nvSpPr>
        <dsp:cNvPr id="0" name=""/>
        <dsp:cNvSpPr/>
      </dsp:nvSpPr>
      <dsp:spPr>
        <a:xfrm>
          <a:off x="1328154" y="3096741"/>
          <a:ext cx="5171628" cy="47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Образовательные технологии</a:t>
          </a:r>
          <a:endParaRPr lang="ru-RU" sz="2000" kern="1200" dirty="0"/>
        </a:p>
      </dsp:txBody>
      <dsp:txXfrm>
        <a:off x="1328154" y="3096741"/>
        <a:ext cx="5171628" cy="470148"/>
      </dsp:txXfrm>
    </dsp:sp>
    <dsp:sp modelId="{FA59DBE7-DBA4-4BA7-863A-6B2E621B9BC6}">
      <dsp:nvSpPr>
        <dsp:cNvPr id="0" name=""/>
        <dsp:cNvSpPr/>
      </dsp:nvSpPr>
      <dsp:spPr>
        <a:xfrm>
          <a:off x="1328154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63090-D4BB-43CE-9C69-0281F940338D}">
      <dsp:nvSpPr>
        <dsp:cNvPr id="0" name=""/>
        <dsp:cNvSpPr/>
      </dsp:nvSpPr>
      <dsp:spPr>
        <a:xfrm>
          <a:off x="2055055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26658-42C7-4132-8CB0-8C9EEB0639C4}">
      <dsp:nvSpPr>
        <dsp:cNvPr id="0" name=""/>
        <dsp:cNvSpPr/>
      </dsp:nvSpPr>
      <dsp:spPr>
        <a:xfrm>
          <a:off x="2782531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537AF-CE61-4A04-B03F-E0D27FC98C7C}">
      <dsp:nvSpPr>
        <dsp:cNvPr id="0" name=""/>
        <dsp:cNvSpPr/>
      </dsp:nvSpPr>
      <dsp:spPr>
        <a:xfrm>
          <a:off x="3509432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04321-8DAF-4E62-A7AD-DB9780383B64}">
      <dsp:nvSpPr>
        <dsp:cNvPr id="0" name=""/>
        <dsp:cNvSpPr/>
      </dsp:nvSpPr>
      <dsp:spPr>
        <a:xfrm>
          <a:off x="4236907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59B90-AD8B-4982-82E6-B6FF33095032}">
      <dsp:nvSpPr>
        <dsp:cNvPr id="0" name=""/>
        <dsp:cNvSpPr/>
      </dsp:nvSpPr>
      <dsp:spPr>
        <a:xfrm>
          <a:off x="4963809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C20CC-7893-45A1-A1FD-F28A725F1226}">
      <dsp:nvSpPr>
        <dsp:cNvPr id="0" name=""/>
        <dsp:cNvSpPr/>
      </dsp:nvSpPr>
      <dsp:spPr>
        <a:xfrm>
          <a:off x="5691284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11AAA-0FCA-4532-BE51-8CEF15E88DC7}">
      <dsp:nvSpPr>
        <dsp:cNvPr id="0" name=""/>
        <dsp:cNvSpPr/>
      </dsp:nvSpPr>
      <dsp:spPr>
        <a:xfrm>
          <a:off x="1328154" y="3662660"/>
          <a:ext cx="5238859" cy="7661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Освоены технологии дистанционного обучения</a:t>
          </a:r>
          <a:endParaRPr lang="ru-RU" sz="1800" kern="1200" dirty="0"/>
        </a:p>
      </dsp:txBody>
      <dsp:txXfrm>
        <a:off x="1328154" y="3662660"/>
        <a:ext cx="5238859" cy="7661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E494A-4EA1-478C-9E07-8617C2EC0681}">
      <dsp:nvSpPr>
        <dsp:cNvPr id="0" name=""/>
        <dsp:cNvSpPr/>
      </dsp:nvSpPr>
      <dsp:spPr>
        <a:xfrm>
          <a:off x="0" y="1622514"/>
          <a:ext cx="4041774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2A2D8-E1D8-43EA-AB68-D427BA13AB1F}">
      <dsp:nvSpPr>
        <dsp:cNvPr id="0" name=""/>
        <dsp:cNvSpPr/>
      </dsp:nvSpPr>
      <dsp:spPr>
        <a:xfrm>
          <a:off x="202088" y="677873"/>
          <a:ext cx="2829242" cy="188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Профессиональная переподготовка</a:t>
          </a:r>
          <a:endParaRPr lang="ru-RU" sz="2400" kern="1200" dirty="0"/>
        </a:p>
      </dsp:txBody>
      <dsp:txXfrm>
        <a:off x="294315" y="770100"/>
        <a:ext cx="2644788" cy="17048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AC694-0811-47F2-83D8-B5A610910B3C}">
      <dsp:nvSpPr>
        <dsp:cNvPr id="0" name=""/>
        <dsp:cNvSpPr/>
      </dsp:nvSpPr>
      <dsp:spPr>
        <a:xfrm>
          <a:off x="0" y="701094"/>
          <a:ext cx="4041774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D7F01-0CFD-4114-B8BF-312086212F1D}">
      <dsp:nvSpPr>
        <dsp:cNvPr id="0" name=""/>
        <dsp:cNvSpPr/>
      </dsp:nvSpPr>
      <dsp:spPr>
        <a:xfrm>
          <a:off x="202088" y="36894"/>
          <a:ext cx="2829242" cy="132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Курсы повышения квалификации</a:t>
          </a:r>
          <a:endParaRPr lang="ru-RU" sz="2400" kern="1200" dirty="0"/>
        </a:p>
      </dsp:txBody>
      <dsp:txXfrm>
        <a:off x="266935" y="101741"/>
        <a:ext cx="2699548" cy="1198706"/>
      </dsp:txXfrm>
    </dsp:sp>
    <dsp:sp modelId="{536898AB-A386-41F8-A05F-007C9126CC09}">
      <dsp:nvSpPr>
        <dsp:cNvPr id="0" name=""/>
        <dsp:cNvSpPr/>
      </dsp:nvSpPr>
      <dsp:spPr>
        <a:xfrm>
          <a:off x="0" y="2742294"/>
          <a:ext cx="4041774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56E359-E4D6-4D7B-9095-E79869C4EE6A}">
      <dsp:nvSpPr>
        <dsp:cNvPr id="0" name=""/>
        <dsp:cNvSpPr/>
      </dsp:nvSpPr>
      <dsp:spPr>
        <a:xfrm>
          <a:off x="202088" y="2078094"/>
          <a:ext cx="2829242" cy="132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Стажировка</a:t>
          </a:r>
          <a:endParaRPr lang="ru-RU" sz="2400" kern="1200" dirty="0"/>
        </a:p>
      </dsp:txBody>
      <dsp:txXfrm>
        <a:off x="266935" y="2142941"/>
        <a:ext cx="2699548" cy="11987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01EDD-13A1-4A3E-B304-E50F6AFE3288}">
      <dsp:nvSpPr>
        <dsp:cNvPr id="0" name=""/>
        <dsp:cNvSpPr/>
      </dsp:nvSpPr>
      <dsp:spPr>
        <a:xfrm>
          <a:off x="0" y="784281"/>
          <a:ext cx="8229599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B99C9-D7FD-492C-8B1A-7665BCB703B6}">
      <dsp:nvSpPr>
        <dsp:cNvPr id="0" name=""/>
        <dsp:cNvSpPr/>
      </dsp:nvSpPr>
      <dsp:spPr>
        <a:xfrm>
          <a:off x="411480" y="2001"/>
          <a:ext cx="5760720" cy="1564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Областная олимпиада по дисциплине «Русский язык и культура речи»</a:t>
          </a:r>
          <a:endParaRPr lang="ru-RU" sz="2400" kern="1200" dirty="0"/>
        </a:p>
      </dsp:txBody>
      <dsp:txXfrm>
        <a:off x="487856" y="78377"/>
        <a:ext cx="5607968" cy="1411808"/>
      </dsp:txXfrm>
    </dsp:sp>
    <dsp:sp modelId="{88A55C75-5ADD-4D9C-9827-0DBF1B4C80CD}">
      <dsp:nvSpPr>
        <dsp:cNvPr id="0" name=""/>
        <dsp:cNvSpPr/>
      </dsp:nvSpPr>
      <dsp:spPr>
        <a:xfrm>
          <a:off x="0" y="3188361"/>
          <a:ext cx="8229599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B0ABD-AB33-46E1-901F-4D644C747892}">
      <dsp:nvSpPr>
        <dsp:cNvPr id="0" name=""/>
        <dsp:cNvSpPr/>
      </dsp:nvSpPr>
      <dsp:spPr>
        <a:xfrm>
          <a:off x="411480" y="2406081"/>
          <a:ext cx="5760720" cy="1564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Конкурс эссе по дисциплине «История»</a:t>
          </a:r>
          <a:endParaRPr lang="ru-RU" sz="2400" kern="1200" dirty="0"/>
        </a:p>
      </dsp:txBody>
      <dsp:txXfrm>
        <a:off x="487856" y="2482457"/>
        <a:ext cx="5607968" cy="1411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24999-B526-4432-951A-6B4D9A7AE77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B7CD6-E7B2-4B24-8145-689ED4A6B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B7CD6-E7B2-4B24-8145-689ED4A6BC4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4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учебно-методической работы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2021-2022 </a:t>
            </a:r>
            <a:r>
              <a:rPr lang="ru-RU" dirty="0" err="1" smtClean="0"/>
              <a:t>уч.год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42910" y="1214422"/>
            <a:ext cx="77153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942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Право участия в оценке демонстрационного экзамена (2 года):</a:t>
            </a:r>
          </a:p>
          <a:p>
            <a:r>
              <a:rPr lang="ru-RU" dirty="0" smtClean="0"/>
              <a:t>Масленникова А.В. – компетенция «бухгалтерский учет» </a:t>
            </a:r>
          </a:p>
          <a:p>
            <a:r>
              <a:rPr lang="ru-RU" dirty="0" err="1" smtClean="0"/>
              <a:t>Каракин</a:t>
            </a:r>
            <a:r>
              <a:rPr lang="ru-RU" dirty="0" smtClean="0"/>
              <a:t> М.С. – компетенция «ремонт и обслуживание легковых автомобилей»</a:t>
            </a:r>
          </a:p>
          <a:p>
            <a:r>
              <a:rPr lang="ru-RU" dirty="0" err="1" smtClean="0"/>
              <a:t>Бублий</a:t>
            </a:r>
            <a:r>
              <a:rPr lang="ru-RU" dirty="0" smtClean="0"/>
              <a:t> С.Н.</a:t>
            </a:r>
          </a:p>
          <a:p>
            <a:r>
              <a:rPr lang="ru-RU" b="1" i="1" dirty="0" smtClean="0"/>
              <a:t>Эксперт демонстрационного экзамена по стандартам </a:t>
            </a:r>
            <a:r>
              <a:rPr lang="ru-RU" b="1" i="1" dirty="0" err="1" smtClean="0"/>
              <a:t>Ворлдскиллс</a:t>
            </a:r>
            <a:r>
              <a:rPr lang="ru-RU" b="1" i="1" dirty="0" smtClean="0"/>
              <a:t>:</a:t>
            </a:r>
          </a:p>
          <a:p>
            <a:r>
              <a:rPr lang="ru-RU" dirty="0" err="1" smtClean="0"/>
              <a:t>Машенская</a:t>
            </a:r>
            <a:r>
              <a:rPr lang="ru-RU" dirty="0" smtClean="0"/>
              <a:t> О.В.</a:t>
            </a:r>
          </a:p>
          <a:p>
            <a:r>
              <a:rPr lang="ru-RU" dirty="0" smtClean="0"/>
              <a:t>Чусовитина Е.Н.</a:t>
            </a:r>
          </a:p>
          <a:p>
            <a:r>
              <a:rPr lang="ru-RU" dirty="0" smtClean="0"/>
              <a:t>Чижова Л.Н.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WS</a:t>
            </a:r>
            <a:r>
              <a:rPr lang="ru-RU" dirty="0" smtClean="0"/>
              <a:t>, ДЭ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Стажировка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Прошли стажировку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2"/>
                </a:solidFill>
              </a:rPr>
              <a:t>Необходимо пройти стажировку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Белоусова М.Ю.</a:t>
            </a:r>
          </a:p>
          <a:p>
            <a:r>
              <a:rPr lang="ru-RU" dirty="0" smtClean="0"/>
              <a:t>Масленникова А.В.</a:t>
            </a:r>
          </a:p>
          <a:p>
            <a:r>
              <a:rPr lang="ru-RU" dirty="0" err="1" smtClean="0"/>
              <a:t>Анибалова</a:t>
            </a:r>
            <a:r>
              <a:rPr lang="ru-RU" dirty="0" smtClean="0"/>
              <a:t> Ю.в.</a:t>
            </a:r>
          </a:p>
          <a:p>
            <a:r>
              <a:rPr lang="ru-RU" dirty="0" smtClean="0"/>
              <a:t>Белоусова Л.В.</a:t>
            </a:r>
          </a:p>
          <a:p>
            <a:r>
              <a:rPr lang="ru-RU" dirty="0" err="1" smtClean="0"/>
              <a:t>Заживихина</a:t>
            </a:r>
            <a:r>
              <a:rPr lang="ru-RU" dirty="0" smtClean="0"/>
              <a:t> М.А.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Каракин</a:t>
            </a:r>
            <a:r>
              <a:rPr lang="ru-RU" dirty="0" smtClean="0"/>
              <a:t> М.С.</a:t>
            </a:r>
          </a:p>
          <a:p>
            <a:r>
              <a:rPr lang="ru-RU" dirty="0" smtClean="0"/>
              <a:t>Кириллов В.С.</a:t>
            </a:r>
          </a:p>
          <a:p>
            <a:r>
              <a:rPr lang="ru-RU" dirty="0" err="1" smtClean="0"/>
              <a:t>Ряков</a:t>
            </a:r>
            <a:r>
              <a:rPr lang="ru-RU" dirty="0" smtClean="0"/>
              <a:t> П.Е.</a:t>
            </a:r>
          </a:p>
          <a:p>
            <a:r>
              <a:rPr lang="ru-RU" dirty="0" err="1" smtClean="0"/>
              <a:t>Чигвинцева</a:t>
            </a:r>
            <a:r>
              <a:rPr lang="ru-RU" dirty="0" smtClean="0"/>
              <a:t>  С.В.</a:t>
            </a:r>
          </a:p>
          <a:p>
            <a:r>
              <a:rPr lang="ru-RU" dirty="0" smtClean="0"/>
              <a:t>Васильева Т.В.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5204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28859832"/>
              </p:ext>
            </p:extLst>
          </p:nvPr>
        </p:nvGraphicFramePr>
        <p:xfrm>
          <a:off x="457200" y="1481138"/>
          <a:ext cx="8229600" cy="281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50509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Кв.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Педагогические работники</a:t>
                      </a:r>
                      <a:endParaRPr lang="ru-RU" dirty="0"/>
                    </a:p>
                  </a:txBody>
                  <a:tcPr/>
                </a:tc>
              </a:tr>
              <a:tr h="1529968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 </a:t>
                      </a:r>
                      <a:r>
                        <a:rPr lang="ru-RU" dirty="0" err="1" smtClean="0"/>
                        <a:t>кв.категория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Белоусова Л.В.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Дерягин А.В.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Пилюгин А.С.</a:t>
                      </a:r>
                    </a:p>
                    <a:p>
                      <a:r>
                        <a:rPr lang="ru-RU" dirty="0" err="1" smtClean="0"/>
                        <a:t>Сивкова</a:t>
                      </a:r>
                      <a:r>
                        <a:rPr lang="ru-RU" dirty="0" smtClean="0"/>
                        <a:t> О.Л.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Высшая </a:t>
                      </a:r>
                      <a:r>
                        <a:rPr lang="ru-RU" dirty="0" err="1" smtClean="0"/>
                        <a:t>кв.категория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Бублий</a:t>
                      </a:r>
                      <a:r>
                        <a:rPr lang="ru-RU" dirty="0" smtClean="0"/>
                        <a:t> С.Н.</a:t>
                      </a:r>
                    </a:p>
                    <a:p>
                      <a:r>
                        <a:rPr lang="ru-RU" dirty="0" err="1" smtClean="0"/>
                        <a:t>Климарева</a:t>
                      </a:r>
                      <a:r>
                        <a:rPr lang="ru-RU" dirty="0" smtClean="0"/>
                        <a:t> Т.А.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Масленникова А.В.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Педагоги, аттестованные в 2021-2022 </a:t>
            </a:r>
            <a:r>
              <a:rPr lang="ru-RU" sz="2400" dirty="0" err="1" smtClean="0"/>
              <a:t>уч.году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6539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Киселева О.В.</a:t>
            </a:r>
          </a:p>
          <a:p>
            <a:r>
              <a:rPr lang="ru-RU" dirty="0" smtClean="0"/>
              <a:t>Войтехова Л.Б.</a:t>
            </a:r>
          </a:p>
          <a:p>
            <a:r>
              <a:rPr lang="ru-RU" dirty="0" smtClean="0"/>
              <a:t>Черней М.В.</a:t>
            </a:r>
          </a:p>
          <a:p>
            <a:r>
              <a:rPr lang="ru-RU" dirty="0" smtClean="0"/>
              <a:t>Чижова Л.Н.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Планируется прохождение аттестации следующими педагогами в 2022-2023 </a:t>
            </a:r>
            <a:r>
              <a:rPr lang="ru-RU" sz="2400" dirty="0" err="1" smtClean="0"/>
              <a:t>уч.году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4999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9718034"/>
              </p:ext>
            </p:extLst>
          </p:nvPr>
        </p:nvGraphicFramePr>
        <p:xfrm>
          <a:off x="214282" y="1000108"/>
          <a:ext cx="8572528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464"/>
                <a:gridCol w="2277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Всероссийская научно-практическая конференция «Правовое воспитание и проблемы формирования позитивного правосознания в современном</a:t>
                      </a:r>
                      <a:r>
                        <a:rPr lang="ru-RU" sz="1400" baseline="0" dirty="0" smtClean="0"/>
                        <a:t> обществе»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Машенская</a:t>
                      </a:r>
                      <a:r>
                        <a:rPr lang="ru-RU" sz="1400" dirty="0" smtClean="0"/>
                        <a:t> О.В.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Всероссийская НПК «Дистанционное обучение: опыт, проблемы»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Бублий</a:t>
                      </a:r>
                      <a:r>
                        <a:rPr lang="ru-RU" sz="1400" dirty="0" smtClean="0"/>
                        <a:t> С.Н., </a:t>
                      </a:r>
                      <a:r>
                        <a:rPr lang="ru-RU" sz="1400" dirty="0" err="1" smtClean="0"/>
                        <a:t>Климарева</a:t>
                      </a:r>
                      <a:r>
                        <a:rPr lang="ru-RU" sz="1400" dirty="0" smtClean="0"/>
                        <a:t> Т.А.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НПК «Проблемы</a:t>
                      </a:r>
                      <a:r>
                        <a:rPr lang="ru-RU" sz="1400" baseline="0" dirty="0" smtClean="0"/>
                        <a:t> реализации общеобразовательной подготовки в ПОО»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Шмакова Э.А., Ширяева Е.А., </a:t>
                      </a:r>
                      <a:r>
                        <a:rPr lang="ru-RU" sz="1400" dirty="0" err="1" smtClean="0"/>
                        <a:t>Заживихина</a:t>
                      </a:r>
                      <a:r>
                        <a:rPr lang="ru-RU" sz="1400" dirty="0" smtClean="0"/>
                        <a:t> М.А., </a:t>
                      </a:r>
                      <a:r>
                        <a:rPr lang="ru-RU" sz="1400" dirty="0" err="1" smtClean="0"/>
                        <a:t>Бублий</a:t>
                      </a:r>
                      <a:r>
                        <a:rPr lang="ru-RU" sz="1400" baseline="0" dirty="0" smtClean="0"/>
                        <a:t> С.Н., Черней М.В.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</a:t>
                      </a:r>
                      <a:r>
                        <a:rPr lang="en-US" sz="1400" dirty="0" smtClean="0"/>
                        <a:t>VII</a:t>
                      </a:r>
                      <a:r>
                        <a:rPr lang="ru-RU" sz="1400" dirty="0" smtClean="0"/>
                        <a:t> межрегиональная педагогическая</a:t>
                      </a:r>
                      <a:r>
                        <a:rPr lang="ru-RU" sz="1400" baseline="0" dirty="0" smtClean="0"/>
                        <a:t> НПК «Тенденции развития образования 21 века»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Заживихина</a:t>
                      </a:r>
                      <a:r>
                        <a:rPr lang="ru-RU" sz="1400" dirty="0" smtClean="0"/>
                        <a:t> М.А., </a:t>
                      </a:r>
                      <a:r>
                        <a:rPr lang="ru-RU" sz="1400" dirty="0" err="1" smtClean="0"/>
                        <a:t>Бублий</a:t>
                      </a:r>
                      <a:r>
                        <a:rPr lang="ru-RU" sz="1400" baseline="0" dirty="0" smtClean="0"/>
                        <a:t> С.Н.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Областная </a:t>
                      </a:r>
                      <a:r>
                        <a:rPr lang="ru-RU" sz="1400" dirty="0" err="1" smtClean="0"/>
                        <a:t>нпк</a:t>
                      </a:r>
                      <a:r>
                        <a:rPr lang="ru-RU" sz="1400" dirty="0" smtClean="0"/>
                        <a:t> педагогических работников «Приоритетные образовательные направления: от теории к практике»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Войтехова Л.Б., Шмакова Э.А.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Областная </a:t>
                      </a:r>
                      <a:r>
                        <a:rPr lang="ru-RU" sz="1400" dirty="0" err="1" smtClean="0"/>
                        <a:t>нпк</a:t>
                      </a:r>
                      <a:r>
                        <a:rPr lang="ru-RU" sz="1400" dirty="0" smtClean="0"/>
                        <a:t> «Профессиональное воспитание: от педагогического наследия к педагогическим </a:t>
                      </a:r>
                      <a:r>
                        <a:rPr lang="ru-RU" sz="1400" dirty="0" err="1" smtClean="0"/>
                        <a:t>форсайтам</a:t>
                      </a:r>
                      <a:r>
                        <a:rPr lang="ru-RU" sz="1400" dirty="0" smtClean="0"/>
                        <a:t>»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 областная с международным участием </a:t>
                      </a:r>
                      <a:r>
                        <a:rPr lang="ru-RU" sz="1400" dirty="0" err="1" smtClean="0"/>
                        <a:t>нпк</a:t>
                      </a:r>
                      <a:r>
                        <a:rPr lang="ru-RU" sz="1400" dirty="0" smtClean="0"/>
                        <a:t> педагогов и студентов «Вместе строим будущее»; Областная </a:t>
                      </a:r>
                      <a:r>
                        <a:rPr lang="ru-RU" sz="1400" dirty="0" err="1" smtClean="0"/>
                        <a:t>нпк</a:t>
                      </a:r>
                      <a:r>
                        <a:rPr lang="ru-RU" sz="1400" dirty="0" smtClean="0"/>
                        <a:t> «Виват наука»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Шмакова Э.А.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Областной круглый стол «Основные</a:t>
                      </a:r>
                      <a:r>
                        <a:rPr lang="ru-RU" sz="1400" baseline="0" dirty="0" smtClean="0"/>
                        <a:t> тенденции развития физической культуры в образовательных организациях»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Иноземцев А.Н.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sz="2000" dirty="0" smtClean="0"/>
              <a:t>Педагоги, которые представили опыт педагогической деятельности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9777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64930986"/>
              </p:ext>
            </p:extLst>
          </p:nvPr>
        </p:nvGraphicFramePr>
        <p:xfrm>
          <a:off x="285720" y="1196752"/>
          <a:ext cx="8401080" cy="549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2749464"/>
                <a:gridCol w="1793964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Конкурс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Преподаватели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Результат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Региональный чемпионат </a:t>
                      </a:r>
                      <a:r>
                        <a:rPr lang="ru-RU" sz="1100" dirty="0" err="1" smtClean="0"/>
                        <a:t>Ворлдскиллс</a:t>
                      </a:r>
                      <a:r>
                        <a:rPr lang="ru-RU" sz="1100" dirty="0" smtClean="0"/>
                        <a:t> 50+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Сулейманова А.Д.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участие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Конкурс методических разработок педагогических работников (колледж)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Шмакова Э.А.,</a:t>
                      </a:r>
                    </a:p>
                    <a:p>
                      <a:r>
                        <a:rPr lang="ru-RU" sz="1100" baseline="0" dirty="0" smtClean="0"/>
                        <a:t> Ширяева Е.А.,</a:t>
                      </a:r>
                      <a:endParaRPr lang="ru-RU" sz="1100" dirty="0" smtClean="0"/>
                    </a:p>
                    <a:p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err="1" smtClean="0"/>
                        <a:t>Бублий</a:t>
                      </a:r>
                      <a:r>
                        <a:rPr lang="ru-RU" sz="1100" dirty="0" smtClean="0"/>
                        <a:t> С.Н., </a:t>
                      </a:r>
                      <a:r>
                        <a:rPr lang="ru-RU" sz="1100" dirty="0" err="1" smtClean="0"/>
                        <a:t>Климарева</a:t>
                      </a:r>
                      <a:r>
                        <a:rPr lang="ru-RU" sz="1100" dirty="0" smtClean="0"/>
                        <a:t> Т.А., </a:t>
                      </a:r>
                      <a:r>
                        <a:rPr lang="ru-RU" sz="1100" baseline="0" dirty="0" smtClean="0"/>
                        <a:t>Масленникова А.В.,</a:t>
                      </a:r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r>
                        <a:rPr lang="ru-RU" sz="1100" dirty="0" err="1" smtClean="0"/>
                        <a:t>Заживихина</a:t>
                      </a:r>
                      <a:r>
                        <a:rPr lang="ru-RU" sz="1100" dirty="0" smtClean="0"/>
                        <a:t> М.А., Чебаков</a:t>
                      </a:r>
                      <a:r>
                        <a:rPr lang="ru-RU" sz="1100" baseline="0" dirty="0" smtClean="0"/>
                        <a:t> С.А., </a:t>
                      </a:r>
                      <a:r>
                        <a:rPr lang="ru-RU" sz="1100" baseline="0" dirty="0" err="1" smtClean="0"/>
                        <a:t>Чигвинцева</a:t>
                      </a:r>
                      <a:r>
                        <a:rPr lang="ru-RU" sz="1100" baseline="0" dirty="0" smtClean="0"/>
                        <a:t> С.В., </a:t>
                      </a:r>
                      <a:r>
                        <a:rPr lang="ru-RU" sz="1100" baseline="0" dirty="0" err="1" smtClean="0"/>
                        <a:t>Сивкова</a:t>
                      </a:r>
                      <a:r>
                        <a:rPr lang="ru-RU" sz="1100" baseline="0" dirty="0" smtClean="0"/>
                        <a:t> О.Л., Черней М.В.,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Диплом</a:t>
                      </a:r>
                      <a:r>
                        <a:rPr lang="ru-RU" sz="1100" baseline="0" dirty="0" smtClean="0"/>
                        <a:t> 1ст.</a:t>
                      </a:r>
                      <a:endParaRPr lang="ru-RU" sz="1100" dirty="0" smtClean="0"/>
                    </a:p>
                    <a:p>
                      <a:r>
                        <a:rPr lang="ru-RU" sz="1100" dirty="0" smtClean="0"/>
                        <a:t>Диплом 2ст.</a:t>
                      </a:r>
                    </a:p>
                    <a:p>
                      <a:r>
                        <a:rPr lang="ru-RU" sz="1100" dirty="0" smtClean="0"/>
                        <a:t>Диплом 3ст.</a:t>
                      </a:r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r>
                        <a:rPr lang="ru-RU" sz="1100" dirty="0" smtClean="0"/>
                        <a:t>Сертификаты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VII</a:t>
                      </a:r>
                      <a:r>
                        <a:rPr lang="ru-RU" sz="1200" baseline="0" dirty="0" smtClean="0"/>
                        <a:t> Всероссийский конкурс методических разработок классных часов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Заживихина</a:t>
                      </a:r>
                      <a:r>
                        <a:rPr lang="ru-RU" sz="1200" dirty="0" smtClean="0"/>
                        <a:t> М.А.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Победитель</a:t>
                      </a:r>
                      <a:r>
                        <a:rPr lang="ru-RU" sz="1100" baseline="0" dirty="0" smtClean="0"/>
                        <a:t> 2 степени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III</a:t>
                      </a:r>
                      <a:r>
                        <a:rPr lang="ru-RU" sz="1200" baseline="0" dirty="0" smtClean="0"/>
                        <a:t> Всероссийский педагогический конкурс «Моя лучшая методическая разработка»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Чигвинцева</a:t>
                      </a:r>
                      <a:r>
                        <a:rPr lang="ru-RU" sz="1200" dirty="0" smtClean="0"/>
                        <a:t> С.В.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Победитель 1 степени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r>
                        <a:rPr lang="ru-RU" sz="1200" dirty="0" smtClean="0"/>
                        <a:t>Х областная выставка методической продукции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Шмакова Э.А.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Диплом участника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</a:t>
                      </a:r>
                      <a:r>
                        <a:rPr lang="ru-RU" sz="1200" dirty="0" smtClean="0"/>
                        <a:t> Всероссийский конкурс методических</a:t>
                      </a:r>
                      <a:r>
                        <a:rPr lang="ru-RU" sz="1200" baseline="0" dirty="0" smtClean="0"/>
                        <a:t> разработок педагогических работников ПОО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Шмакова Э.А., </a:t>
                      </a:r>
                      <a:r>
                        <a:rPr lang="ru-RU" sz="1200" dirty="0" err="1" smtClean="0"/>
                        <a:t>Бублий</a:t>
                      </a:r>
                      <a:r>
                        <a:rPr lang="ru-RU" sz="1200" dirty="0" smtClean="0"/>
                        <a:t> С.Н., </a:t>
                      </a:r>
                      <a:r>
                        <a:rPr lang="ru-RU" sz="1200" dirty="0" err="1" smtClean="0"/>
                        <a:t>Климарева</a:t>
                      </a:r>
                      <a:r>
                        <a:rPr lang="ru-RU" sz="1200" dirty="0" smtClean="0"/>
                        <a:t> Т.А.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Дипломы 2 и 1 степени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Выставка методической продукции (</a:t>
                      </a:r>
                      <a:r>
                        <a:rPr lang="ru-RU" sz="1200" dirty="0" err="1" smtClean="0"/>
                        <a:t>профориентационной</a:t>
                      </a:r>
                      <a:r>
                        <a:rPr lang="ru-RU" sz="1200" dirty="0" smtClean="0"/>
                        <a:t> направленности) работников учреждений СПО Свердловской</a:t>
                      </a:r>
                      <a:r>
                        <a:rPr lang="ru-RU" sz="1200" baseline="0" dirty="0" smtClean="0"/>
                        <a:t> области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Чижова Л.Н.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Сертификат участника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Лучший </a:t>
                      </a:r>
                      <a:r>
                        <a:rPr lang="ru-RU" sz="1200" smtClean="0"/>
                        <a:t>преподаватель-организатор ОБЖ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Анибалова</a:t>
                      </a:r>
                      <a:r>
                        <a:rPr lang="ru-RU" sz="1200" dirty="0" smtClean="0"/>
                        <a:t> Ю.В.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 место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 algn="ctr"/>
            <a:r>
              <a:rPr lang="ru-RU" sz="3200" dirty="0" smtClean="0"/>
              <a:t>Участие педагогов в конкурсах профессионального мастерства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9855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Проведение мероприятий </a:t>
            </a:r>
            <a:endParaRPr lang="ru-RU" sz="2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490061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Горнозаводской 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Областной уровень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Заочная олимпиада по основам финансовой грамотности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Областной (заочный)</a:t>
                      </a:r>
                      <a:r>
                        <a:rPr lang="ru-RU" sz="1600" baseline="0" dirty="0" smtClean="0"/>
                        <a:t> конкурс эссе по творчеству М.И.Цветаевой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Областная (заочная) олимпиада, посвященная 200-летию со дня рождения Ф.М.Достоевского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Областная (заочная)</a:t>
                      </a:r>
                      <a:r>
                        <a:rPr lang="ru-RU" sz="1600" baseline="0" dirty="0" smtClean="0"/>
                        <a:t> научно-практическая конференция «Проблемы реализации общеобразовательной подготовки в ПОО»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Областная (заочная) олимпиада по родному (русскому)</a:t>
                      </a:r>
                      <a:r>
                        <a:rPr lang="ru-RU" sz="1600" baseline="0" dirty="0" smtClean="0"/>
                        <a:t> языку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Областная интегрированная олимпиада по экологии и БЖД для студентов СПО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Областная олимпиада по основам бухгалтерского</a:t>
                      </a:r>
                      <a:r>
                        <a:rPr lang="ru-RU" sz="1600" baseline="0" dirty="0" smtClean="0"/>
                        <a:t> учета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263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Представленные компетенции: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Поварское дело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Документационное обеспечение управления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Социальная работа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Предпринимательство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Электромонтаж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Бухгалтерский учет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Охрана труда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Портной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Участие обучающихся в региональном чемпионате </a:t>
            </a:r>
            <a:r>
              <a:rPr lang="en-US" sz="2400" dirty="0" err="1" smtClean="0"/>
              <a:t>WSk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ru-RU" sz="2400" dirty="0" err="1" smtClean="0"/>
              <a:t>Абилимпикс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Конкурс чтецов «Летят в бессмертье журавли» – </a:t>
            </a:r>
            <a:r>
              <a:rPr lang="ru-RU" dirty="0" err="1" smtClean="0"/>
              <a:t>Бызова</a:t>
            </a:r>
            <a:r>
              <a:rPr lang="ru-RU" dirty="0" smtClean="0"/>
              <a:t> В., гр.484 1место</a:t>
            </a:r>
          </a:p>
          <a:p>
            <a:r>
              <a:rPr lang="ru-RU" dirty="0" smtClean="0"/>
              <a:t>Областной конкурс «Международный день повара» – Соловьева И., гр.32 3 место</a:t>
            </a:r>
          </a:p>
          <a:p>
            <a:r>
              <a:rPr lang="ru-RU" dirty="0" smtClean="0"/>
              <a:t>Областной конкурс эссе по творчеству М.И.Цветаевой – Соловьева И., гр.32 – 1 место</a:t>
            </a:r>
          </a:p>
          <a:p>
            <a:r>
              <a:rPr lang="ru-RU" dirty="0" smtClean="0"/>
              <a:t>Областная олимпиада посвященная 200-летию со дня рождения Ф.М.Достоевского  - </a:t>
            </a:r>
            <a:r>
              <a:rPr lang="ru-RU" dirty="0" err="1" smtClean="0"/>
              <a:t>Афзалова</a:t>
            </a:r>
            <a:r>
              <a:rPr lang="ru-RU" dirty="0" smtClean="0"/>
              <a:t> И., гр.118 – 2 место</a:t>
            </a:r>
          </a:p>
          <a:p>
            <a:r>
              <a:rPr lang="ru-RU" dirty="0" smtClean="0"/>
              <a:t>Областная олимпиада по направлению «Юриспруденция в социальной сфере»-Ермаков Е., гр.398 3 место</a:t>
            </a:r>
          </a:p>
          <a:p>
            <a:r>
              <a:rPr lang="ru-RU" dirty="0" smtClean="0"/>
              <a:t>Всероссийская викторина по английскому языку – </a:t>
            </a:r>
            <a:r>
              <a:rPr lang="ru-RU" dirty="0" err="1" smtClean="0"/>
              <a:t>Чинарев</a:t>
            </a:r>
            <a:r>
              <a:rPr lang="ru-RU" dirty="0" smtClean="0"/>
              <a:t> В., </a:t>
            </a:r>
            <a:r>
              <a:rPr lang="ru-RU" dirty="0" err="1" smtClean="0"/>
              <a:t>Нарожный</a:t>
            </a:r>
            <a:r>
              <a:rPr lang="ru-RU" dirty="0" smtClean="0"/>
              <a:t> В., гр.487 2 и 3 места</a:t>
            </a:r>
          </a:p>
          <a:p>
            <a:r>
              <a:rPr lang="ru-RU" dirty="0" smtClean="0"/>
              <a:t>Конкурс студенческих эссе «Профобразование – старт в успешного будущего» - </a:t>
            </a:r>
            <a:r>
              <a:rPr lang="ru-RU" dirty="0" err="1" smtClean="0"/>
              <a:t>Фефелова</a:t>
            </a:r>
            <a:r>
              <a:rPr lang="ru-RU" dirty="0" smtClean="0"/>
              <a:t> С., гр.112 1 место</a:t>
            </a:r>
          </a:p>
          <a:p>
            <a:r>
              <a:rPr lang="ru-RU" dirty="0" smtClean="0"/>
              <a:t>Всероссийская олимпиада по дисциплине «Документационное обеспечение управления» – Новоселова К., гр.204 2 место</a:t>
            </a:r>
          </a:p>
          <a:p>
            <a:r>
              <a:rPr lang="ru-RU" dirty="0" smtClean="0"/>
              <a:t>Областной конкурс «Героями славится Россия» – </a:t>
            </a:r>
            <a:r>
              <a:rPr lang="ru-RU" dirty="0" err="1" smtClean="0"/>
              <a:t>Бызова</a:t>
            </a:r>
            <a:r>
              <a:rPr lang="ru-RU" dirty="0" smtClean="0"/>
              <a:t> В., гр.484 1 место</a:t>
            </a:r>
          </a:p>
          <a:p>
            <a:r>
              <a:rPr lang="ru-RU" dirty="0" smtClean="0"/>
              <a:t>Окружная олимпиада по математике – Матанцев Д., Софронов А.,гр.117 2 и 3 места</a:t>
            </a:r>
          </a:p>
          <a:p>
            <a:r>
              <a:rPr lang="ru-RU" dirty="0" smtClean="0"/>
              <a:t>Олимпиада по дисциплине «Охрана труда» – Горяев А., Антропов В.,гр.397 3 место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Достижения обучающихся в олимпиадах, конкурсах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Открытая олимпиада профессионального мастерства обучающихся с инвалидностью и ОВЗ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УрФО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профессия «швея» и «маляр» (участие)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Всероссийский творческий конкурс «Подарок маме» (1 место)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Муниципальная выставка декоративно-прикладного творчества «Радуга творчества» (победитель)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Региональный конкурс творческих работ «Выставка талантов» (1 место)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Всероссийский заочный творческий конкурс «Елочка-елка, лесной аромат» (Диплом 1 степени)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Межрегиональный конкурс творческих коллективов «Пусть приходит замысел» (2, 3 место)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 smtClean="0"/>
              <a:t>Результаты участия обучающихся с ОВЗ </a:t>
            </a:r>
            <a:br>
              <a:rPr lang="ru-RU" sz="1800" dirty="0" smtClean="0"/>
            </a:br>
            <a:r>
              <a:rPr lang="ru-RU" sz="1800" dirty="0" smtClean="0"/>
              <a:t>(Оператор швейного оборудования)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55110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8584536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pPr algn="ctr"/>
            <a:r>
              <a:rPr lang="ru-RU" dirty="0" smtClean="0"/>
              <a:t>Основные направления деятельности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86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ГИА 2022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928662" y="1214422"/>
          <a:ext cx="692948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642910" y="428604"/>
          <a:ext cx="78581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899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24194787"/>
              </p:ext>
            </p:extLst>
          </p:nvPr>
        </p:nvGraphicFramePr>
        <p:xfrm>
          <a:off x="500034" y="1785926"/>
          <a:ext cx="8229600" cy="4662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Методическое обеспечение образовательной деятельности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8941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51297260"/>
              </p:ext>
            </p:extLst>
          </p:nvPr>
        </p:nvGraphicFramePr>
        <p:xfrm>
          <a:off x="457200" y="1481138"/>
          <a:ext cx="8229600" cy="4948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Методическое обеспечение образовательной </a:t>
            </a:r>
            <a:r>
              <a:rPr lang="ru-RU" sz="2800" dirty="0" smtClean="0"/>
              <a:t>деятельности: результаты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8473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Повышение уровня профессиональной компетентности педагогических работников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Дополнительное профессиональное образование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Повышение квалификации</a:t>
            </a:r>
            <a:endParaRPr lang="ru-RU" sz="18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480670442"/>
              </p:ext>
            </p:extLst>
          </p:nvPr>
        </p:nvGraphicFramePr>
        <p:xfrm>
          <a:off x="457200" y="1444625"/>
          <a:ext cx="4040188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2706778074"/>
              </p:ext>
            </p:extLst>
          </p:nvPr>
        </p:nvGraphicFramePr>
        <p:xfrm>
          <a:off x="4645025" y="1444625"/>
          <a:ext cx="4041775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361908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33574908"/>
              </p:ext>
            </p:extLst>
          </p:nvPr>
        </p:nvGraphicFramePr>
        <p:xfrm>
          <a:off x="357158" y="1000108"/>
          <a:ext cx="8215370" cy="591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240"/>
                <a:gridCol w="4079130"/>
              </a:tblGrid>
              <a:tr h="810341"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Нормативные документы, устанавливающие требования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</a:t>
                      </a:r>
                      <a:r>
                        <a:rPr lang="ru-RU" baseline="0" dirty="0" smtClean="0"/>
                        <a:t> к образованию и обучению</a:t>
                      </a:r>
                      <a:endParaRPr lang="ru-RU" dirty="0"/>
                    </a:p>
                  </a:txBody>
                  <a:tcPr/>
                </a:tc>
              </a:tr>
              <a:tr h="1404592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Профессиональный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стандарт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"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профессионального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профессионального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и дополнительного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профессионального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(утв. приказом Министерства труда и социальной защиты РФ от 8 сентября 2015 г. N 608н)</a:t>
                      </a:r>
                      <a:endParaRPr lang="ru-RU" sz="1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sz="1600" dirty="0" smtClean="0"/>
                        <a:t>СПО-ППССЗ или ВПО- направленность соответствует преподаваемому предмету, курсу, модулю</a:t>
                      </a:r>
                    </a:p>
                    <a:p>
                      <a:r>
                        <a:rPr lang="ru-RU" sz="1600" dirty="0" smtClean="0"/>
                        <a:t>или дополнительное профессиональное образование</a:t>
                      </a:r>
                    </a:p>
                    <a:p>
                      <a:r>
                        <a:rPr lang="ru-RU" sz="1600" b="1" dirty="0" smtClean="0"/>
                        <a:t>Программы повышения квалификации и стажировка не реже 1 раза в 3 года!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работы в области профессиональной деятельности (!)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осваиваемой обучающимися и(или) соответствующей преподаваемому учебному предмету, курсу, дисциплине (модулю) обязателен для преподавания по профессиональному учебному циклу.</a:t>
                      </a: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и проверка знаний по охране труда.</a:t>
                      </a:r>
                      <a:endParaRPr lang="ru-RU" sz="1600" b="1" dirty="0"/>
                    </a:p>
                  </a:txBody>
                  <a:tcPr/>
                </a:tc>
              </a:tr>
              <a:tr h="837353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Федеральные государственные</a:t>
                      </a:r>
                      <a:r>
                        <a:rPr lang="ru-RU" sz="1400" baseline="0" dirty="0" smtClean="0"/>
                        <a:t> образовательные стандарты среднего профессионального образования по профессиям/специальностям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5512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"Об образовании в Российской Федерации" от 29.12.2012 N 273-ФЗ (последняя редакция) (статьи</a:t>
                      </a:r>
                      <a:r>
                        <a:rPr lang="ru-RU" sz="14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46 и 48)</a:t>
                      </a:r>
                      <a:endParaRPr lang="ru-RU" sz="14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41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73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8584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 smtClean="0"/>
              <a:t>Требования к уровню профессиональной компетентности педагогических работников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2460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Профессиональная переподготовка </a:t>
            </a:r>
            <a:endParaRPr lang="ru-RU" sz="24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rgbClr val="0070C0"/>
                </a:solidFill>
              </a:rPr>
              <a:t>Прошли профессиональную переподготовку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Необходимо пройти профессиональную переподготовку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Чижова Л.Н.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Иноземцев А.Н. (тренер)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В конце 2022 года завершит прохождение профессиональной переподготовки :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Вебер С.П. – преподаватель ОП «Повар, кондитер»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Чусовитина Е.Н.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Седышев А.А.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Чебаков С.А.</a:t>
            </a:r>
          </a:p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Частикова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Н.В.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Белоусова М.Ю.</a:t>
            </a:r>
          </a:p>
        </p:txBody>
      </p:sp>
    </p:spTree>
    <p:extLst>
      <p:ext uri="{BB962C8B-B14F-4D97-AF65-F5344CB8AC3E}">
        <p14:creationId xmlns="" xmlns:p14="http://schemas.microsoft.com/office/powerpoint/2010/main" val="31732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Курсы повышения квалификации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Прошли курсы повышения квалификации (18 чел.)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Необходимо пройти курсы повышения квалификации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Шмакова Э.А.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Каракин</a:t>
            </a:r>
            <a:r>
              <a:rPr lang="ru-RU" dirty="0" smtClean="0">
                <a:solidFill>
                  <a:schemeClr val="tx2"/>
                </a:solidFill>
              </a:rPr>
              <a:t> М.С.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Бублий</a:t>
            </a:r>
            <a:r>
              <a:rPr lang="ru-RU" dirty="0" smtClean="0">
                <a:solidFill>
                  <a:schemeClr val="tx2"/>
                </a:solidFill>
              </a:rPr>
              <a:t> С.Н.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Любимова Н.Г.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Чигвинцева</a:t>
            </a:r>
            <a:r>
              <a:rPr lang="ru-RU" dirty="0" smtClean="0">
                <a:solidFill>
                  <a:schemeClr val="tx2"/>
                </a:solidFill>
              </a:rPr>
              <a:t> С.В.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Заживихина</a:t>
            </a:r>
            <a:r>
              <a:rPr lang="ru-RU" dirty="0" smtClean="0">
                <a:solidFill>
                  <a:schemeClr val="tx2"/>
                </a:solidFill>
              </a:rPr>
              <a:t> М.А.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Дерягин А.В.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Ряков</a:t>
            </a:r>
            <a:r>
              <a:rPr lang="ru-RU" dirty="0" smtClean="0">
                <a:solidFill>
                  <a:schemeClr val="tx2"/>
                </a:solidFill>
              </a:rPr>
              <a:t> П.Е.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Анибалова</a:t>
            </a:r>
            <a:r>
              <a:rPr lang="ru-RU" dirty="0" smtClean="0">
                <a:solidFill>
                  <a:schemeClr val="tx2"/>
                </a:solidFill>
              </a:rPr>
              <a:t> Ю.В.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Войтехова Л.Б.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Чижова Л.Н.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Чебаков С.А.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Масленникова А.В.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Софронова М.В.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Ширяева О.В.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Севрюгина О.В.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Белоусова Л.В.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500" dirty="0" smtClean="0">
                <a:solidFill>
                  <a:schemeClr val="tx2"/>
                </a:solidFill>
              </a:rPr>
              <a:t>Кириллов В.С.</a:t>
            </a:r>
          </a:p>
          <a:p>
            <a:r>
              <a:rPr lang="ru-RU" sz="1500" dirty="0" smtClean="0">
                <a:solidFill>
                  <a:schemeClr val="tx2"/>
                </a:solidFill>
              </a:rPr>
              <a:t>Пилюгин А.С.</a:t>
            </a:r>
          </a:p>
          <a:p>
            <a:r>
              <a:rPr lang="ru-RU" sz="1500" dirty="0" smtClean="0">
                <a:solidFill>
                  <a:schemeClr val="tx2"/>
                </a:solidFill>
              </a:rPr>
              <a:t>Луговая С.А. (преподаватель)</a:t>
            </a:r>
          </a:p>
          <a:p>
            <a:r>
              <a:rPr lang="ru-RU" sz="1500" dirty="0" err="1" smtClean="0"/>
              <a:t>Частикова</a:t>
            </a:r>
            <a:r>
              <a:rPr lang="ru-RU" sz="1500" dirty="0" smtClean="0"/>
              <a:t> Н.В.</a:t>
            </a:r>
          </a:p>
          <a:p>
            <a:r>
              <a:rPr lang="ru-RU" sz="1500" dirty="0" smtClean="0"/>
              <a:t>Седышев А.А.</a:t>
            </a:r>
          </a:p>
          <a:p>
            <a:r>
              <a:rPr lang="ru-RU" sz="1500" dirty="0" smtClean="0"/>
              <a:t>Черней М.В.</a:t>
            </a:r>
          </a:p>
          <a:p>
            <a:r>
              <a:rPr lang="ru-RU" sz="1500" dirty="0" smtClean="0"/>
              <a:t>Белоусова М.Ю.</a:t>
            </a:r>
          </a:p>
          <a:p>
            <a:r>
              <a:rPr lang="ru-RU" sz="1500" dirty="0" smtClean="0"/>
              <a:t>Ермолаев В.А.</a:t>
            </a:r>
            <a:endParaRPr lang="ru-RU" sz="1500" dirty="0"/>
          </a:p>
        </p:txBody>
      </p:sp>
    </p:spTree>
    <p:extLst>
      <p:ext uri="{BB962C8B-B14F-4D97-AF65-F5344CB8AC3E}">
        <p14:creationId xmlns="" xmlns:p14="http://schemas.microsoft.com/office/powerpoint/2010/main" val="40084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профессиональной компетенции преподавателей и мастеров производственного обучения (Электромонтаж)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региональных экспертов конкурсов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профмастерства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Абилимпикс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пед.технологии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обучения в ПОО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Основы профессионально-педагогической деятельности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 в профессиональном обучении «Современные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пед.технологии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средства оценивания результатов обучения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Практикумы: методика преподавания общеобразовательных дисциплин (русский язык, родной язык, обществознание, экология)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подготовки конкурсантов к чемпионатам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компетенции «Ремонт и обслуживание легковых автомобилей»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Тематика курсов повышения квалификации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973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876</TotalTime>
  <Words>1317</Words>
  <Application>Microsoft Office PowerPoint</Application>
  <PresentationFormat>Экран (4:3)</PresentationFormat>
  <Paragraphs>228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Итоги учебно-методической работы </vt:lpstr>
      <vt:lpstr>Основные направления деятельности</vt:lpstr>
      <vt:lpstr>Методическое обеспечение образовательной деятельности</vt:lpstr>
      <vt:lpstr>Методическое обеспечение образовательной деятельности: результаты</vt:lpstr>
      <vt:lpstr>Повышение уровня профессиональной компетентности педагогических работников</vt:lpstr>
      <vt:lpstr>Требования к уровню профессиональной компетентности педагогических работников</vt:lpstr>
      <vt:lpstr>Профессиональная переподготовка </vt:lpstr>
      <vt:lpstr>Курсы повышения квалификации</vt:lpstr>
      <vt:lpstr>Тематика курсов повышения квалификации</vt:lpstr>
      <vt:lpstr>WS, ДЭ</vt:lpstr>
      <vt:lpstr>Стажировка </vt:lpstr>
      <vt:lpstr>Педагоги, аттестованные в 2021-2022 уч.году</vt:lpstr>
      <vt:lpstr>Планируется прохождение аттестации следующими педагогами в 2022-2023 уч.году</vt:lpstr>
      <vt:lpstr>Педагоги, которые представили опыт педагогической деятельности</vt:lpstr>
      <vt:lpstr>Участие педагогов в конкурсах профессионального мастерства</vt:lpstr>
      <vt:lpstr>Проведение мероприятий </vt:lpstr>
      <vt:lpstr>Участие обучающихся в региональном чемпионате WSk и Абилимпикс </vt:lpstr>
      <vt:lpstr>Достижения обучающихся в олимпиадах, конкурсах</vt:lpstr>
      <vt:lpstr>Результаты участия обучающихся с ОВЗ  (Оператор швейного оборудования)</vt:lpstr>
      <vt:lpstr>Результаты ГИА 2022</vt:lpstr>
      <vt:lpstr>Слайд 21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учебно-методической работы </dc:title>
  <dc:creator>elya</dc:creator>
  <cp:lastModifiedBy>снежана</cp:lastModifiedBy>
  <cp:revision>90</cp:revision>
  <dcterms:created xsi:type="dcterms:W3CDTF">2020-07-02T17:48:42Z</dcterms:created>
  <dcterms:modified xsi:type="dcterms:W3CDTF">2023-01-11T04:13:53Z</dcterms:modified>
</cp:coreProperties>
</file>